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7675" cy="9982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61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02B74-4FB7-420C-91EF-6EBE210DF40E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95488" y="749300"/>
            <a:ext cx="28067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41863"/>
            <a:ext cx="5438775" cy="4491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821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821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24C75-3495-4A09-9748-248155D3A64C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2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24C75-3495-4A09-9748-248155D3A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9A987-3581-4E1C-B51A-7FB7A6CE0304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019A0-B723-4E6E-8FB5-01BC31752293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454026" y="866775"/>
            <a:ext cx="5949949" cy="4011638"/>
            <a:chOff x="400050" y="933450"/>
            <a:chExt cx="5949949" cy="4011638"/>
          </a:xfrm>
        </p:grpSpPr>
        <p:sp>
          <p:nvSpPr>
            <p:cNvPr id="46" name="TextBox 45"/>
            <p:cNvSpPr txBox="1"/>
            <p:nvPr/>
          </p:nvSpPr>
          <p:spPr>
            <a:xfrm>
              <a:off x="400050" y="933450"/>
              <a:ext cx="5905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900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sz="19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570" t="63816" r="877" b="8098"/>
            <a:stretch>
              <a:fillRect/>
            </a:stretch>
          </p:blipFill>
          <p:spPr bwMode="auto">
            <a:xfrm>
              <a:off x="857250" y="3400425"/>
              <a:ext cx="5229225" cy="1323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TextBox 26"/>
            <p:cNvSpPr txBox="1"/>
            <p:nvPr/>
          </p:nvSpPr>
          <p:spPr>
            <a:xfrm>
              <a:off x="4051934" y="138672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ES</a:t>
              </a:r>
              <a:endParaRPr lang="en-US" sz="1200" b="1" dirty="0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465451" y="1427753"/>
              <a:ext cx="2287524" cy="9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247071" y="1134313"/>
              <a:ext cx="7042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+ Con A</a:t>
              </a:r>
              <a:endParaRPr lang="en-US" sz="1200" b="1" dirty="0"/>
            </a:p>
          </p:txBody>
        </p:sp>
        <p:cxnSp>
          <p:nvCxnSpPr>
            <p:cNvPr id="48" name="Straight Connector 47"/>
            <p:cNvCxnSpPr/>
            <p:nvPr/>
          </p:nvCxnSpPr>
          <p:spPr>
            <a:xfrm flipV="1">
              <a:off x="1165289" y="1427738"/>
              <a:ext cx="985837" cy="1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1375408" y="1129551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- Con A</a:t>
              </a:r>
              <a:endParaRPr lang="en-US" sz="12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99384" y="138672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PBS</a:t>
              </a:r>
              <a:endParaRPr lang="en-US" sz="12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94459" y="1386726"/>
              <a:ext cx="648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PBS</a:t>
              </a:r>
              <a:endParaRPr lang="en-US" sz="12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22996" y="1667713"/>
              <a:ext cx="182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CD4</a:t>
              </a:r>
              <a:r>
                <a:rPr lang="en-GB" sz="1200" b="1" baseline="30000" dirty="0" smtClean="0"/>
                <a:t>+</a:t>
              </a:r>
              <a:r>
                <a:rPr lang="en-GB" sz="1200" b="1" dirty="0" smtClean="0"/>
                <a:t>CD25</a:t>
              </a:r>
              <a:r>
                <a:rPr lang="en-GB" sz="1200" b="1" baseline="30000" dirty="0" smtClean="0"/>
                <a:t>-</a:t>
              </a:r>
              <a:r>
                <a:rPr lang="en-GB" sz="1200" b="1" dirty="0" smtClean="0"/>
                <a:t>CD45RA</a:t>
              </a:r>
              <a:r>
                <a:rPr lang="en-GB" sz="1200" b="1" baseline="30000" dirty="0" smtClean="0"/>
                <a:t>+</a:t>
              </a:r>
              <a:endParaRPr lang="en-US" sz="1200" b="1" baseline="30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13471" y="3267913"/>
              <a:ext cx="182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/>
                <a:t>Controls</a:t>
              </a:r>
              <a:endParaRPr lang="en-US" sz="1200" b="1" baseline="30000" dirty="0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486999" y="4044412"/>
              <a:ext cx="943558" cy="900676"/>
              <a:chOff x="421848" y="3426262"/>
              <a:chExt cx="943558" cy="900676"/>
            </a:xfrm>
          </p:grpSpPr>
          <p:cxnSp>
            <p:nvCxnSpPr>
              <p:cNvPr id="55" name="Straight Arrow Connector 54"/>
              <p:cNvCxnSpPr>
                <a:cxnSpLocks noChangeAspect="1"/>
              </p:cNvCxnSpPr>
              <p:nvPr/>
            </p:nvCxnSpPr>
            <p:spPr>
              <a:xfrm>
                <a:off x="692939" y="4048772"/>
                <a:ext cx="526261" cy="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717334" y="4049939"/>
                <a:ext cx="648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/>
                  <a:t>CD4</a:t>
                </a:r>
                <a:endParaRPr lang="en-US" sz="1200" b="1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 rot="16200000">
                <a:off x="236312" y="3611798"/>
                <a:ext cx="648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/>
                  <a:t>Foxp3</a:t>
                </a:r>
                <a:endParaRPr lang="en-US" sz="1200" b="1" dirty="0"/>
              </a:p>
            </p:txBody>
          </p:sp>
          <p:cxnSp>
            <p:nvCxnSpPr>
              <p:cNvPr id="58" name="Straight Arrow Connector 57"/>
              <p:cNvCxnSpPr>
                <a:cxnSpLocks noChangeAspect="1"/>
              </p:cNvCxnSpPr>
              <p:nvPr/>
            </p:nvCxnSpPr>
            <p:spPr>
              <a:xfrm rot="16200000">
                <a:off x="435764" y="3791597"/>
                <a:ext cx="526261" cy="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1037" t="5624" r="23977" b="65280"/>
            <a:stretch>
              <a:fillRect/>
            </a:stretch>
          </p:blipFill>
          <p:spPr bwMode="auto">
            <a:xfrm>
              <a:off x="828675" y="1600200"/>
              <a:ext cx="4019550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7" name="Group 46"/>
            <p:cNvGrpSpPr/>
            <p:nvPr/>
          </p:nvGrpSpPr>
          <p:grpSpPr>
            <a:xfrm>
              <a:off x="486999" y="2282287"/>
              <a:ext cx="943558" cy="900676"/>
              <a:chOff x="421848" y="3426262"/>
              <a:chExt cx="943558" cy="900676"/>
            </a:xfrm>
          </p:grpSpPr>
          <p:cxnSp>
            <p:nvCxnSpPr>
              <p:cNvPr id="49" name="Straight Arrow Connector 48"/>
              <p:cNvCxnSpPr>
                <a:cxnSpLocks noChangeAspect="1"/>
              </p:cNvCxnSpPr>
              <p:nvPr/>
            </p:nvCxnSpPr>
            <p:spPr>
              <a:xfrm>
                <a:off x="692939" y="4048772"/>
                <a:ext cx="526261" cy="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/>
              <p:cNvSpPr txBox="1"/>
              <p:nvPr/>
            </p:nvSpPr>
            <p:spPr>
              <a:xfrm>
                <a:off x="717334" y="4049939"/>
                <a:ext cx="648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/>
                  <a:t>CD4</a:t>
                </a:r>
                <a:endParaRPr lang="en-US" sz="1200" b="1" dirty="0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6200000">
                <a:off x="236312" y="3611798"/>
                <a:ext cx="648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/>
                  <a:t>Foxp3</a:t>
                </a:r>
                <a:endParaRPr lang="en-US" sz="1200" b="1" dirty="0"/>
              </a:p>
            </p:txBody>
          </p:sp>
          <p:cxnSp>
            <p:nvCxnSpPr>
              <p:cNvPr id="52" name="Straight Arrow Connector 51"/>
              <p:cNvCxnSpPr>
                <a:cxnSpLocks noChangeAspect="1"/>
              </p:cNvCxnSpPr>
              <p:nvPr/>
            </p:nvCxnSpPr>
            <p:spPr>
              <a:xfrm rot="16200000">
                <a:off x="435764" y="3791597"/>
                <a:ext cx="526261" cy="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4819650" y="1009650"/>
              <a:ext cx="5905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900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1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00050" y="3209925"/>
              <a:ext cx="590550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900" b="1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US" sz="19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9" name="Picture 5" descr="C:\Documents and Settings\mcnet\Desktop\Tc paper data analysis\Naive CD4 T cell stim\CD45RA+ wo HiES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33950" y="1487057"/>
              <a:ext cx="1416049" cy="168476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20</Words>
  <Application>Microsoft Office PowerPoint</Application>
  <PresentationFormat>Affichage à l'écran (4:3)</PresentationFormat>
  <Paragraphs>15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Présentation PowerPoint</vt:lpstr>
    </vt:vector>
  </TitlesOfParts>
  <Company>Moredun Research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 McNeilly</dc:creator>
  <cp:lastModifiedBy>ecoulamy</cp:lastModifiedBy>
  <cp:revision>38</cp:revision>
  <dcterms:created xsi:type="dcterms:W3CDTF">2011-02-07T13:13:28Z</dcterms:created>
  <dcterms:modified xsi:type="dcterms:W3CDTF">2013-07-26T12:59:21Z</dcterms:modified>
</cp:coreProperties>
</file>