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6" d="100"/>
          <a:sy n="86" d="100"/>
        </p:scale>
        <p:origin x="-288" y="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F9420-1A8F-4D3D-BEA3-BB2BDF95CEBC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FB83-E934-4934-9643-52BDEE8F6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617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F9420-1A8F-4D3D-BEA3-BB2BDF95CEBC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FB83-E934-4934-9643-52BDEE8F6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775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F9420-1A8F-4D3D-BEA3-BB2BDF95CEBC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FB83-E934-4934-9643-52BDEE8F6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889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F9420-1A8F-4D3D-BEA3-BB2BDF95CEBC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FB83-E934-4934-9643-52BDEE8F6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603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F9420-1A8F-4D3D-BEA3-BB2BDF95CEBC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FB83-E934-4934-9643-52BDEE8F6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489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F9420-1A8F-4D3D-BEA3-BB2BDF95CEBC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FB83-E934-4934-9643-52BDEE8F6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034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F9420-1A8F-4D3D-BEA3-BB2BDF95CEBC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FB83-E934-4934-9643-52BDEE8F6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860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F9420-1A8F-4D3D-BEA3-BB2BDF95CEBC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FB83-E934-4934-9643-52BDEE8F6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575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F9420-1A8F-4D3D-BEA3-BB2BDF95CEBC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FB83-E934-4934-9643-52BDEE8F6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256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F9420-1A8F-4D3D-BEA3-BB2BDF95CEBC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FB83-E934-4934-9643-52BDEE8F6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92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F9420-1A8F-4D3D-BEA3-BB2BDF95CEBC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FB83-E934-4934-9643-52BDEE8F6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013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F9420-1A8F-4D3D-BEA3-BB2BDF95CEBC}" type="datetimeFigureOut">
              <a:rPr lang="en-US" smtClean="0"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0FB83-E934-4934-9643-52BDEE8F6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068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Down Arrow 40"/>
          <p:cNvSpPr/>
          <p:nvPr/>
        </p:nvSpPr>
        <p:spPr>
          <a:xfrm>
            <a:off x="2297112" y="4714220"/>
            <a:ext cx="228600" cy="30480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001712" y="2133600"/>
            <a:ext cx="6629400" cy="76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925512" y="1295400"/>
            <a:ext cx="304800" cy="76200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925512" y="2286000"/>
            <a:ext cx="74564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>
                <a:latin typeface="Arial" charset="0"/>
                <a:cs typeface="Arial" charset="0"/>
              </a:rPr>
              <a:t>0       1       2       3       4       5       6       7       8        9      </a:t>
            </a:r>
            <a:r>
              <a:rPr lang="en-US" sz="1400" dirty="0" smtClean="0">
                <a:latin typeface="Arial" charset="0"/>
                <a:cs typeface="Arial" charset="0"/>
              </a:rPr>
              <a:t> </a:t>
            </a:r>
            <a:r>
              <a:rPr lang="en-US" sz="1400" dirty="0">
                <a:latin typeface="Arial" charset="0"/>
                <a:cs typeface="Arial" charset="0"/>
              </a:rPr>
              <a:t>10      11      12      13      14 days</a:t>
            </a: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914400" y="914400"/>
            <a:ext cx="1828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>
                <a:latin typeface="Arial" charset="0"/>
                <a:cs typeface="Arial" charset="0"/>
              </a:rPr>
              <a:t>Virus inoculations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752600" y="5105400"/>
            <a:ext cx="3962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>
                <a:latin typeface="Arial" charset="0"/>
                <a:cs typeface="Arial" charset="0"/>
              </a:rPr>
              <a:t>Euthanize 2 birds and collect tissues for </a:t>
            </a:r>
            <a:r>
              <a:rPr lang="en-US" sz="1400" b="1" dirty="0" smtClean="0">
                <a:latin typeface="Arial" charset="0"/>
                <a:cs typeface="Arial" charset="0"/>
              </a:rPr>
              <a:t>histopathology and viral antigen detection</a:t>
            </a:r>
            <a:endParaRPr lang="en-US" sz="1400" b="1" dirty="0">
              <a:latin typeface="Arial" charset="0"/>
              <a:cs typeface="Arial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7478874" y="2590801"/>
            <a:ext cx="217326" cy="114300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TextBox 11"/>
          <p:cNvSpPr txBox="1">
            <a:spLocks noChangeArrowheads="1"/>
          </p:cNvSpPr>
          <p:nvPr/>
        </p:nvSpPr>
        <p:spPr bwMode="auto">
          <a:xfrm>
            <a:off x="7086600" y="3810000"/>
            <a:ext cx="107807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>
                <a:latin typeface="Arial" charset="0"/>
                <a:cs typeface="Arial" charset="0"/>
              </a:rPr>
              <a:t>B</a:t>
            </a:r>
            <a:r>
              <a:rPr lang="en-US" sz="1400" b="1" dirty="0" smtClean="0">
                <a:latin typeface="Arial" charset="0"/>
                <a:cs typeface="Arial" charset="0"/>
              </a:rPr>
              <a:t>leed </a:t>
            </a:r>
            <a:r>
              <a:rPr lang="en-US" sz="1400" b="1" dirty="0">
                <a:latin typeface="Arial" charset="0"/>
                <a:cs typeface="Arial" charset="0"/>
              </a:rPr>
              <a:t>and euthanize </a:t>
            </a:r>
            <a:r>
              <a:rPr lang="en-US" sz="1400" b="1" dirty="0" smtClean="0">
                <a:latin typeface="Arial" charset="0"/>
                <a:cs typeface="Arial" charset="0"/>
              </a:rPr>
              <a:t>birds</a:t>
            </a:r>
            <a:endParaRPr lang="en-US" sz="1400" b="1" dirty="0">
              <a:latin typeface="Arial" charset="0"/>
              <a:cs typeface="Arial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1839912" y="2667000"/>
            <a:ext cx="228600" cy="304800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3619500" y="2670464"/>
            <a:ext cx="228600" cy="304800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2743200" y="2667000"/>
            <a:ext cx="228600" cy="304800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909186" y="3505200"/>
            <a:ext cx="5558414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Collect oropharyngeal and cloacal </a:t>
            </a:r>
            <a:r>
              <a:rPr lang="en-US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swabs for virus detection</a:t>
            </a:r>
            <a:endParaRPr lang="en-US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Down Arrow 17"/>
          <p:cNvSpPr/>
          <p:nvPr/>
        </p:nvSpPr>
        <p:spPr>
          <a:xfrm>
            <a:off x="5486400" y="2673928"/>
            <a:ext cx="228600" cy="304800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TextBox 22"/>
          <p:cNvSpPr txBox="1">
            <a:spLocks noChangeArrowheads="1"/>
          </p:cNvSpPr>
          <p:nvPr/>
        </p:nvSpPr>
        <p:spPr bwMode="auto">
          <a:xfrm>
            <a:off x="2362200" y="4343400"/>
            <a:ext cx="152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atin typeface="Arial" charset="0"/>
                <a:cs typeface="Arial" charset="0"/>
              </a:rPr>
              <a:t>Weigh birds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763713" y="5105400"/>
            <a:ext cx="3265488" cy="4914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791200" y="4114800"/>
            <a:ext cx="1905000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Down Arrow 27"/>
          <p:cNvSpPr/>
          <p:nvPr/>
        </p:nvSpPr>
        <p:spPr>
          <a:xfrm>
            <a:off x="2297112" y="2670464"/>
            <a:ext cx="228600" cy="304800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Down Arrow 33"/>
          <p:cNvSpPr/>
          <p:nvPr/>
        </p:nvSpPr>
        <p:spPr>
          <a:xfrm>
            <a:off x="4495800" y="2667000"/>
            <a:ext cx="228600" cy="304800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" name="Down Arrow 36"/>
          <p:cNvSpPr/>
          <p:nvPr/>
        </p:nvSpPr>
        <p:spPr>
          <a:xfrm>
            <a:off x="7478874" y="4638020"/>
            <a:ext cx="228600" cy="30480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062419" y="5012581"/>
            <a:ext cx="10615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Serology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Down Arrow 41"/>
          <p:cNvSpPr/>
          <p:nvPr/>
        </p:nvSpPr>
        <p:spPr>
          <a:xfrm>
            <a:off x="1447800" y="2667000"/>
            <a:ext cx="228600" cy="304800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6" name="Down Arrow 35"/>
          <p:cNvSpPr/>
          <p:nvPr/>
        </p:nvSpPr>
        <p:spPr>
          <a:xfrm>
            <a:off x="2751141" y="3124200"/>
            <a:ext cx="220660" cy="315190"/>
          </a:xfrm>
          <a:prstGeom prst="downArrow">
            <a:avLst/>
          </a:prstGeom>
          <a:pattFill prst="ltDn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" name="Down Arrow 44"/>
          <p:cNvSpPr/>
          <p:nvPr/>
        </p:nvSpPr>
        <p:spPr>
          <a:xfrm>
            <a:off x="3586758" y="4715807"/>
            <a:ext cx="220660" cy="31519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Down Arrow 45"/>
          <p:cNvSpPr/>
          <p:nvPr/>
        </p:nvSpPr>
        <p:spPr>
          <a:xfrm>
            <a:off x="2292530" y="3886200"/>
            <a:ext cx="233181" cy="41148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7" name="Down Arrow 46"/>
          <p:cNvSpPr/>
          <p:nvPr/>
        </p:nvSpPr>
        <p:spPr>
          <a:xfrm>
            <a:off x="3571817" y="3886200"/>
            <a:ext cx="235601" cy="403477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Down Arrow 34"/>
          <p:cNvSpPr/>
          <p:nvPr/>
        </p:nvSpPr>
        <p:spPr>
          <a:xfrm>
            <a:off x="4095752" y="3125931"/>
            <a:ext cx="220660" cy="315190"/>
          </a:xfrm>
          <a:prstGeom prst="downArrow">
            <a:avLst/>
          </a:prstGeom>
          <a:pattFill prst="ltDn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Down Arrow 39"/>
          <p:cNvSpPr/>
          <p:nvPr/>
        </p:nvSpPr>
        <p:spPr>
          <a:xfrm>
            <a:off x="3623470" y="3134591"/>
            <a:ext cx="220660" cy="315190"/>
          </a:xfrm>
          <a:prstGeom prst="downArrow">
            <a:avLst/>
          </a:prstGeom>
          <a:pattFill prst="ltDn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" name="Down Arrow 42"/>
          <p:cNvSpPr/>
          <p:nvPr/>
        </p:nvSpPr>
        <p:spPr>
          <a:xfrm>
            <a:off x="3175797" y="3135494"/>
            <a:ext cx="220660" cy="315190"/>
          </a:xfrm>
          <a:prstGeom prst="downArrow">
            <a:avLst/>
          </a:prstGeom>
          <a:pattFill prst="ltDn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Down Arrow 43"/>
          <p:cNvSpPr/>
          <p:nvPr/>
        </p:nvSpPr>
        <p:spPr>
          <a:xfrm>
            <a:off x="5943600" y="3151156"/>
            <a:ext cx="220660" cy="315190"/>
          </a:xfrm>
          <a:prstGeom prst="downArrow">
            <a:avLst/>
          </a:prstGeom>
          <a:pattFill prst="ltDn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Down Arrow 47"/>
          <p:cNvSpPr/>
          <p:nvPr/>
        </p:nvSpPr>
        <p:spPr>
          <a:xfrm>
            <a:off x="5024750" y="3119005"/>
            <a:ext cx="220660" cy="315190"/>
          </a:xfrm>
          <a:prstGeom prst="downArrow">
            <a:avLst/>
          </a:prstGeom>
          <a:pattFill prst="ltDn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Down Arrow 32"/>
          <p:cNvSpPr/>
          <p:nvPr/>
        </p:nvSpPr>
        <p:spPr>
          <a:xfrm>
            <a:off x="2256720" y="1305827"/>
            <a:ext cx="304800" cy="76200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Down Arrow 37"/>
          <p:cNvSpPr/>
          <p:nvPr/>
        </p:nvSpPr>
        <p:spPr>
          <a:xfrm>
            <a:off x="6934200" y="3124200"/>
            <a:ext cx="220660" cy="315190"/>
          </a:xfrm>
          <a:prstGeom prst="downArrow">
            <a:avLst/>
          </a:prstGeom>
          <a:pattFill prst="ltDn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7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45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Pantin-Jackwood</dc:creator>
  <cp:lastModifiedBy>Mary Pantin-Jackwood</cp:lastModifiedBy>
  <cp:revision>5</cp:revision>
  <dcterms:created xsi:type="dcterms:W3CDTF">2013-08-27T20:52:33Z</dcterms:created>
  <dcterms:modified xsi:type="dcterms:W3CDTF">2013-12-09T14:30:26Z</dcterms:modified>
</cp:coreProperties>
</file>