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3" d="100"/>
          <a:sy n="43" d="100"/>
        </p:scale>
        <p:origin x="82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350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747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41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226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719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074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89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971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65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21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037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20584-BDF0-45B0-B3FD-C0E4E758B661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2013/11/29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BF2FC-214B-49D2-84AD-E00700551C53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09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t="1037" r="947"/>
          <a:stretch/>
        </p:blipFill>
        <p:spPr>
          <a:xfrm>
            <a:off x="2044019" y="195943"/>
            <a:ext cx="7591308" cy="6016076"/>
          </a:xfrm>
          <a:prstGeom prst="rect">
            <a:avLst/>
          </a:prstGeom>
        </p:spPr>
      </p:pic>
      <p:cxnSp>
        <p:nvCxnSpPr>
          <p:cNvPr id="3" name="直線接點 2"/>
          <p:cNvCxnSpPr/>
          <p:nvPr/>
        </p:nvCxnSpPr>
        <p:spPr>
          <a:xfrm>
            <a:off x="9434783" y="302079"/>
            <a:ext cx="0" cy="1592035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/>
          <p:cNvSpPr txBox="1"/>
          <p:nvPr/>
        </p:nvSpPr>
        <p:spPr>
          <a:xfrm>
            <a:off x="9453109" y="960583"/>
            <a:ext cx="2678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Genotype B5 </a:t>
            </a:r>
          </a:p>
          <a:p>
            <a:r>
              <a:rPr lang="en-US" altLang="zh-TW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Lineage 1 (2008)</a:t>
            </a:r>
            <a:endParaRPr lang="zh-TW" altLang="en-US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直線接點 5"/>
          <p:cNvCxnSpPr/>
          <p:nvPr/>
        </p:nvCxnSpPr>
        <p:spPr>
          <a:xfrm>
            <a:off x="9434784" y="1953050"/>
            <a:ext cx="6628" cy="716671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9451520" y="2129605"/>
            <a:ext cx="1897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Genotype B5 </a:t>
            </a:r>
          </a:p>
          <a:p>
            <a:r>
              <a:rPr lang="en-US" altLang="zh-TW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Lineage 2 (2012)</a:t>
            </a:r>
            <a:endParaRPr lang="zh-TW" altLang="en-US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71732" y="302079"/>
            <a:ext cx="3246402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figure 2</a:t>
            </a:r>
            <a:endParaRPr lang="zh-TW" altLang="en-US" sz="22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881961" y="1782508"/>
            <a:ext cx="6431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2003.82</a:t>
            </a:r>
            <a:endParaRPr lang="zh-TW" altLang="en-US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193784" y="2351726"/>
            <a:ext cx="6431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2010.44</a:t>
            </a:r>
            <a:endParaRPr lang="zh-TW" altLang="en-US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935749" y="1264476"/>
            <a:ext cx="6431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2004.31</a:t>
            </a:r>
            <a:endParaRPr lang="zh-TW" altLang="en-US" sz="1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直線接點 12"/>
          <p:cNvCxnSpPr/>
          <p:nvPr/>
        </p:nvCxnSpPr>
        <p:spPr>
          <a:xfrm flipH="1">
            <a:off x="9084333" y="2695218"/>
            <a:ext cx="2" cy="295972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/>
          <p:cNvSpPr txBox="1"/>
          <p:nvPr/>
        </p:nvSpPr>
        <p:spPr>
          <a:xfrm>
            <a:off x="9091409" y="2685400"/>
            <a:ext cx="19800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Genotype </a:t>
            </a:r>
            <a:r>
              <a:rPr lang="en-US" altLang="zh-TW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B4</a:t>
            </a:r>
            <a:endParaRPr lang="en-US" altLang="zh-TW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8130036" y="3014251"/>
            <a:ext cx="3743" cy="46321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8094318" y="3081242"/>
            <a:ext cx="19800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Genotype </a:t>
            </a:r>
            <a:r>
              <a:rPr lang="en-US" altLang="zh-TW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B1</a:t>
            </a:r>
            <a:endParaRPr lang="en-US" altLang="zh-TW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直線接點 16"/>
          <p:cNvCxnSpPr/>
          <p:nvPr/>
        </p:nvCxnSpPr>
        <p:spPr>
          <a:xfrm>
            <a:off x="9434516" y="4069683"/>
            <a:ext cx="267" cy="177389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9410403" y="4851401"/>
            <a:ext cx="19800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Genotype </a:t>
            </a:r>
            <a:r>
              <a:rPr lang="en-US" altLang="zh-TW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C4</a:t>
            </a:r>
            <a:endParaRPr lang="en-US" altLang="zh-TW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9282798" y="3521932"/>
            <a:ext cx="0" cy="529428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9282798" y="3630574"/>
            <a:ext cx="19800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Genotype </a:t>
            </a:r>
            <a:r>
              <a:rPr lang="en-US" altLang="zh-TW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C2</a:t>
            </a:r>
            <a:endParaRPr lang="en-US" altLang="zh-TW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95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寬螢幕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1_Office 佈景主題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黃聖文</dc:creator>
  <cp:lastModifiedBy>黃聖文</cp:lastModifiedBy>
  <cp:revision>1</cp:revision>
  <dcterms:created xsi:type="dcterms:W3CDTF">2013-11-29T10:05:18Z</dcterms:created>
  <dcterms:modified xsi:type="dcterms:W3CDTF">2013-11-29T10:05:28Z</dcterms:modified>
</cp:coreProperties>
</file>