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3" d="100"/>
          <a:sy n="43" d="100"/>
        </p:scale>
        <p:origin x="82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73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687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6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1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57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668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3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34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8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9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05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473" y="1"/>
            <a:ext cx="8596033" cy="682408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46543" y="228778"/>
            <a:ext cx="3246402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4</a:t>
            </a:r>
            <a:endParaRPr lang="zh-TW" altLang="en-US" sz="22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799294" y="5701553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1970.80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951694" y="5553635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1976.39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171329" y="5369860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1984.45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1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寬螢幕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1_Office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黃聖文</dc:creator>
  <cp:lastModifiedBy>黃聖文</cp:lastModifiedBy>
  <cp:revision>1</cp:revision>
  <dcterms:created xsi:type="dcterms:W3CDTF">2013-11-29T10:06:27Z</dcterms:created>
  <dcterms:modified xsi:type="dcterms:W3CDTF">2013-11-29T10:06:37Z</dcterms:modified>
</cp:coreProperties>
</file>