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60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D03B8-A5BB-4602-816A-BD3E7451E8F2}" type="datetimeFigureOut">
              <a:rPr lang="en-GB" smtClean="0"/>
              <a:t>02/09/2013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FD35B-8B95-465C-9CB3-66BE612FE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326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D03B8-A5BB-4602-816A-BD3E7451E8F2}" type="datetimeFigureOut">
              <a:rPr lang="en-GB" smtClean="0"/>
              <a:t>02/09/2013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FD35B-8B95-465C-9CB3-66BE612FE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629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D03B8-A5BB-4602-816A-BD3E7451E8F2}" type="datetimeFigureOut">
              <a:rPr lang="en-GB" smtClean="0"/>
              <a:t>02/09/2013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FD35B-8B95-465C-9CB3-66BE612FE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6347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D03B8-A5BB-4602-816A-BD3E7451E8F2}" type="datetimeFigureOut">
              <a:rPr lang="en-GB" smtClean="0"/>
              <a:t>02/09/2013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FD35B-8B95-465C-9CB3-66BE612FE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3069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D03B8-A5BB-4602-816A-BD3E7451E8F2}" type="datetimeFigureOut">
              <a:rPr lang="en-GB" smtClean="0"/>
              <a:t>02/09/2013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FD35B-8B95-465C-9CB3-66BE612FE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433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D03B8-A5BB-4602-816A-BD3E7451E8F2}" type="datetimeFigureOut">
              <a:rPr lang="en-GB" smtClean="0"/>
              <a:t>02/09/2013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FD35B-8B95-465C-9CB3-66BE612FE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221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D03B8-A5BB-4602-816A-BD3E7451E8F2}" type="datetimeFigureOut">
              <a:rPr lang="en-GB" smtClean="0"/>
              <a:t>02/09/2013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FD35B-8B95-465C-9CB3-66BE612FE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59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D03B8-A5BB-4602-816A-BD3E7451E8F2}" type="datetimeFigureOut">
              <a:rPr lang="en-GB" smtClean="0"/>
              <a:t>02/09/2013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FD35B-8B95-465C-9CB3-66BE612FE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851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D03B8-A5BB-4602-816A-BD3E7451E8F2}" type="datetimeFigureOut">
              <a:rPr lang="en-GB" smtClean="0"/>
              <a:t>02/09/2013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FD35B-8B95-465C-9CB3-66BE612FE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7807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D03B8-A5BB-4602-816A-BD3E7451E8F2}" type="datetimeFigureOut">
              <a:rPr lang="en-GB" smtClean="0"/>
              <a:t>02/09/2013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FD35B-8B95-465C-9CB3-66BE612FE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3014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D03B8-A5BB-4602-816A-BD3E7451E8F2}" type="datetimeFigureOut">
              <a:rPr lang="en-GB" smtClean="0"/>
              <a:t>02/09/2013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FD35B-8B95-465C-9CB3-66BE612FE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3145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D03B8-A5BB-4602-816A-BD3E7451E8F2}" type="datetimeFigureOut">
              <a:rPr lang="en-GB" smtClean="0"/>
              <a:t>02/09/2013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8FD35B-8B95-465C-9CB3-66BE612FEF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7209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30524" y="1196752"/>
            <a:ext cx="6641876" cy="43204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/>
              <a:t>Global chest Symptoms Questionnaire 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531690" y="1199064"/>
            <a:ext cx="6809236" cy="43704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UcPeriod"/>
            </a:pPr>
            <a:r>
              <a:rPr lang="en-GB" b="1" dirty="0" smtClean="0"/>
              <a:t>Global Chest Symptoms questionnaire</a:t>
            </a:r>
          </a:p>
          <a:p>
            <a:pPr marL="342900" indent="-342900">
              <a:buAutoNum type="arabicPeriod"/>
            </a:pPr>
            <a:r>
              <a:rPr lang="en-GB" sz="1400" dirty="0" smtClean="0"/>
              <a:t>How short of breathe are you feeling right now?</a:t>
            </a:r>
          </a:p>
          <a:p>
            <a:pPr marL="342900" indent="-342900">
              <a:buAutoNum type="arabicPeriod"/>
            </a:pPr>
            <a:r>
              <a:rPr lang="en-GB" sz="1400" dirty="0" smtClean="0"/>
              <a:t>How tight does your chest feel right now?</a:t>
            </a:r>
          </a:p>
          <a:p>
            <a:endParaRPr lang="en-GB" dirty="0" smtClean="0"/>
          </a:p>
          <a:p>
            <a:r>
              <a:rPr lang="en-GB" b="1" dirty="0" smtClean="0"/>
              <a:t>B. Capacity of Daily Living during the Morning questionnaire</a:t>
            </a:r>
          </a:p>
          <a:p>
            <a:pPr marL="342900" indent="-342900">
              <a:buAutoNum type="arabicPeriod"/>
            </a:pPr>
            <a:r>
              <a:rPr lang="en-GB" sz="1400" dirty="0" smtClean="0"/>
              <a:t>Did you wash yourself this morning other then your face?</a:t>
            </a:r>
          </a:p>
          <a:p>
            <a:pPr marL="342900" indent="-342900">
              <a:buAutoNum type="arabicPeriod"/>
            </a:pPr>
            <a:r>
              <a:rPr lang="en-GB" sz="1400" dirty="0"/>
              <a:t>D</a:t>
            </a:r>
            <a:r>
              <a:rPr lang="en-GB" sz="1400" dirty="0" smtClean="0"/>
              <a:t>id you dry yourself with a towel after washing this morning?</a:t>
            </a:r>
          </a:p>
          <a:p>
            <a:pPr marL="342900" indent="-342900">
              <a:buAutoNum type="arabicPeriod"/>
            </a:pPr>
            <a:r>
              <a:rPr lang="en-GB" sz="1400" dirty="0" smtClean="0"/>
              <a:t>Did you get dressed this morning?</a:t>
            </a:r>
          </a:p>
          <a:p>
            <a:pPr marL="342900" indent="-342900">
              <a:buAutoNum type="arabicPeriod"/>
            </a:pPr>
            <a:r>
              <a:rPr lang="en-GB" sz="1400" dirty="0" smtClean="0"/>
              <a:t>Did you eat breakfast this morning</a:t>
            </a:r>
          </a:p>
          <a:p>
            <a:pPr marL="342900" indent="-342900">
              <a:buAutoNum type="arabicPeriod"/>
            </a:pPr>
            <a:r>
              <a:rPr lang="en-GB" sz="1400" dirty="0" smtClean="0"/>
              <a:t>Did you walk around the home this morning after taking your medicine?</a:t>
            </a:r>
          </a:p>
          <a:p>
            <a:pPr marL="342900" indent="-342900">
              <a:buAutoNum type="arabicPeriod"/>
            </a:pPr>
            <a:r>
              <a:rPr lang="en-GB" sz="1400" dirty="0" smtClean="0"/>
              <a:t>Did you walk around d your home later this morning? </a:t>
            </a:r>
          </a:p>
          <a:p>
            <a:pPr marL="342900" indent="-342900">
              <a:buAutoNum type="arabicPeriod"/>
            </a:pPr>
            <a:endParaRPr lang="en-GB" sz="1400" dirty="0" smtClean="0"/>
          </a:p>
          <a:p>
            <a:r>
              <a:rPr lang="en-GB" sz="1400" dirty="0" smtClean="0"/>
              <a:t>[A] Patient responses were: not at all, a little, moderately, very or extremely.</a:t>
            </a:r>
          </a:p>
          <a:p>
            <a:r>
              <a:rPr lang="en-GB" sz="1400" dirty="0" smtClean="0"/>
              <a:t>[B] If the patient answered  'Yes, I did it myself‘ (question 1−3) or  'Yes, I did' (question 4−6)</a:t>
            </a:r>
          </a:p>
          <a:p>
            <a:r>
              <a:rPr lang="en-GB" sz="1400" dirty="0" smtClean="0"/>
              <a:t>The question was followed by 'How difficult was it to complete the activity?' </a:t>
            </a:r>
          </a:p>
          <a:p>
            <a:r>
              <a:rPr lang="en-GB" sz="1400" dirty="0" smtClean="0"/>
              <a:t>(patient responses: not at all, a little, moderately, very or extremely). </a:t>
            </a:r>
          </a:p>
          <a:p>
            <a:r>
              <a:rPr lang="en-GB" sz="1400" dirty="0" smtClean="0"/>
              <a:t>Each time was scored on a scale ranging from 0 (so difficult that the activity could not be </a:t>
            </a:r>
          </a:p>
          <a:p>
            <a:r>
              <a:rPr lang="en-GB" sz="1400" dirty="0" smtClean="0"/>
              <a:t>carried out by the patients themselves) to 5 (activity not all difficult to catty out). </a:t>
            </a:r>
          </a:p>
          <a:p>
            <a:endParaRPr lang="en-GB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6165304"/>
            <a:ext cx="5051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Figure 3. </a:t>
            </a:r>
            <a:r>
              <a:rPr lang="en-GB" b="1" smtClean="0"/>
              <a:t>Patient-reported </a:t>
            </a:r>
            <a:r>
              <a:rPr lang="en-GB" b="1" dirty="0" smtClean="0"/>
              <a:t>outcomes questionnaire 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8224492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223</Words>
  <Application>Microsoft Office PowerPoint</Application>
  <PresentationFormat>On-screen Show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KnowledgePoint360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Roberta SottoCornola</dc:creator>
  <cp:lastModifiedBy>Roberta SottoCornola</cp:lastModifiedBy>
  <cp:revision>2</cp:revision>
  <dcterms:created xsi:type="dcterms:W3CDTF">2013-09-02T07:57:51Z</dcterms:created>
  <dcterms:modified xsi:type="dcterms:W3CDTF">2013-09-02T08:15:29Z</dcterms:modified>
</cp:coreProperties>
</file>