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6858000" cy="9906000" type="A4"/>
  <p:notesSz cx="7099300" cy="102346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-2304" y="-72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B77EC568-D555-44B1-9D81-303EA3C5DC88}" type="datetimeFigureOut">
              <a:rPr lang="de-DE" smtClean="0"/>
              <a:pPr/>
              <a:t>17.04.2014</a:t>
            </a:fld>
            <a:endParaRPr lang="en-GB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222500" y="768350"/>
            <a:ext cx="265430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GB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F8B47FD0-087B-40AF-8C4A-460BBC79670C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mtClean="0"/>
              <a:t> </a:t>
            </a:r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B47FD0-087B-40AF-8C4A-460BBC79670C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FBA26-096C-4DA6-BDD0-FAE9A12E024C}" type="datetimeFigureOut">
              <a:rPr lang="de-DE" smtClean="0"/>
              <a:pPr/>
              <a:t>17.04.2014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B3FD7-BC31-4F8F-9B54-F5E190907456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FBA26-096C-4DA6-BDD0-FAE9A12E024C}" type="datetimeFigureOut">
              <a:rPr lang="de-DE" smtClean="0"/>
              <a:pPr/>
              <a:t>17.04.2014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B3FD7-BC31-4F8F-9B54-F5E190907456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FBA26-096C-4DA6-BDD0-FAE9A12E024C}" type="datetimeFigureOut">
              <a:rPr lang="de-DE" smtClean="0"/>
              <a:pPr/>
              <a:t>17.04.2014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B3FD7-BC31-4F8F-9B54-F5E190907456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FBA26-096C-4DA6-BDD0-FAE9A12E024C}" type="datetimeFigureOut">
              <a:rPr lang="de-DE" smtClean="0"/>
              <a:pPr/>
              <a:t>17.04.2014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B3FD7-BC31-4F8F-9B54-F5E190907456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FBA26-096C-4DA6-BDD0-FAE9A12E024C}" type="datetimeFigureOut">
              <a:rPr lang="de-DE" smtClean="0"/>
              <a:pPr/>
              <a:t>17.04.2014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B3FD7-BC31-4F8F-9B54-F5E190907456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FBA26-096C-4DA6-BDD0-FAE9A12E024C}" type="datetimeFigureOut">
              <a:rPr lang="de-DE" smtClean="0"/>
              <a:pPr/>
              <a:t>17.04.2014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B3FD7-BC31-4F8F-9B54-F5E190907456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FBA26-096C-4DA6-BDD0-FAE9A12E024C}" type="datetimeFigureOut">
              <a:rPr lang="de-DE" smtClean="0"/>
              <a:pPr/>
              <a:t>17.04.2014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B3FD7-BC31-4F8F-9B54-F5E190907456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FBA26-096C-4DA6-BDD0-FAE9A12E024C}" type="datetimeFigureOut">
              <a:rPr lang="de-DE" smtClean="0"/>
              <a:pPr/>
              <a:t>17.04.2014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B3FD7-BC31-4F8F-9B54-F5E190907456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FBA26-096C-4DA6-BDD0-FAE9A12E024C}" type="datetimeFigureOut">
              <a:rPr lang="de-DE" smtClean="0"/>
              <a:pPr/>
              <a:t>17.04.2014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B3FD7-BC31-4F8F-9B54-F5E190907456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FBA26-096C-4DA6-BDD0-FAE9A12E024C}" type="datetimeFigureOut">
              <a:rPr lang="de-DE" smtClean="0"/>
              <a:pPr/>
              <a:t>17.04.2014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B3FD7-BC31-4F8F-9B54-F5E190907456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FBA26-096C-4DA6-BDD0-FAE9A12E024C}" type="datetimeFigureOut">
              <a:rPr lang="de-DE" smtClean="0"/>
              <a:pPr/>
              <a:t>17.04.2014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B3FD7-BC31-4F8F-9B54-F5E190907456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DFBA26-096C-4DA6-BDD0-FAE9A12E024C}" type="datetimeFigureOut">
              <a:rPr lang="de-DE" smtClean="0"/>
              <a:pPr/>
              <a:t>17.04.2014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BB3FD7-BC31-4F8F-9B54-F5E190907456}" type="slidenum">
              <a:rPr lang="de-DE" smtClean="0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7"/>
          <p:cNvSpPr txBox="1"/>
          <p:nvPr/>
        </p:nvSpPr>
        <p:spPr>
          <a:xfrm>
            <a:off x="994827" y="246349"/>
            <a:ext cx="12241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>
                <a:latin typeface="Arial" pitchFamily="34" charset="0"/>
                <a:cs typeface="Arial" pitchFamily="34" charset="0"/>
              </a:rPr>
              <a:t>SYCP3 (axes)</a:t>
            </a:r>
            <a:endParaRPr lang="en-GB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feld 8"/>
          <p:cNvSpPr txBox="1"/>
          <p:nvPr/>
        </p:nvSpPr>
        <p:spPr>
          <a:xfrm>
            <a:off x="2272156" y="246349"/>
            <a:ext cx="14041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>
                <a:latin typeface="Arial" pitchFamily="34" charset="0"/>
                <a:cs typeface="Arial" pitchFamily="34" charset="0"/>
              </a:rPr>
              <a:t>CCDC79 (TERB1) </a:t>
            </a:r>
            <a:endParaRPr lang="en-GB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feld 9"/>
          <p:cNvSpPr txBox="1"/>
          <p:nvPr/>
        </p:nvSpPr>
        <p:spPr>
          <a:xfrm>
            <a:off x="3670041" y="246349"/>
            <a:ext cx="12961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>
                <a:latin typeface="Arial" pitchFamily="34" charset="0"/>
                <a:cs typeface="Arial" pitchFamily="34" charset="0"/>
              </a:rPr>
              <a:t>TRF1 (telomeres)</a:t>
            </a:r>
            <a:endParaRPr lang="en-GB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feld 10"/>
          <p:cNvSpPr txBox="1"/>
          <p:nvPr/>
        </p:nvSpPr>
        <p:spPr>
          <a:xfrm>
            <a:off x="4882768" y="246349"/>
            <a:ext cx="16065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SYCP3,</a:t>
            </a:r>
            <a:r>
              <a:rPr lang="en-GB" sz="10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CCDC79,</a:t>
            </a:r>
            <a:r>
              <a:rPr lang="en-GB" sz="1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TRF1</a:t>
            </a:r>
            <a:endParaRPr lang="en-GB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 rot="16200000">
            <a:off x="-74077" y="784249"/>
            <a:ext cx="12378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i="1" dirty="0" smtClean="0">
                <a:latin typeface="Arial" pitchFamily="34" charset="0"/>
                <a:cs typeface="Arial" pitchFamily="34" charset="0"/>
              </a:rPr>
              <a:t>Terb1 +/+</a:t>
            </a:r>
          </a:p>
          <a:p>
            <a:pPr algn="ctr"/>
            <a:r>
              <a:rPr lang="de-DE" sz="1200" dirty="0" err="1" smtClean="0">
                <a:latin typeface="Arial" pitchFamily="34" charset="0"/>
                <a:cs typeface="Arial" pitchFamily="34" charset="0"/>
              </a:rPr>
              <a:t>spermatocytes</a:t>
            </a:r>
            <a:endParaRPr lang="de-DE" sz="1200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de-DE" sz="1200" i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 rot="16200000">
            <a:off x="-733309" y="2919646"/>
            <a:ext cx="25562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i="1" dirty="0" smtClean="0">
                <a:latin typeface="Arial" pitchFamily="34" charset="0"/>
                <a:cs typeface="Arial" pitchFamily="34" charset="0"/>
              </a:rPr>
              <a:t>Terb1 -/-</a:t>
            </a:r>
          </a:p>
          <a:p>
            <a:pPr algn="ctr"/>
            <a:r>
              <a:rPr lang="de-DE" sz="1200" dirty="0" err="1" smtClean="0">
                <a:latin typeface="Arial" pitchFamily="34" charset="0"/>
                <a:cs typeface="Arial" pitchFamily="34" charset="0"/>
              </a:rPr>
              <a:t>spermatocytes</a:t>
            </a:r>
            <a:endParaRPr lang="de-DE" sz="1200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de-DE" sz="1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" name="図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6835" y="488506"/>
            <a:ext cx="1335600" cy="1335600"/>
          </a:xfrm>
          <a:prstGeom prst="rect">
            <a:avLst/>
          </a:prstGeom>
        </p:spPr>
      </p:pic>
      <p:pic>
        <p:nvPicPr>
          <p:cNvPr id="21" name="図 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95618" y="488506"/>
            <a:ext cx="1335600" cy="1335600"/>
          </a:xfrm>
          <a:prstGeom prst="rect">
            <a:avLst/>
          </a:prstGeom>
        </p:spPr>
      </p:pic>
      <p:pic>
        <p:nvPicPr>
          <p:cNvPr id="22" name="図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651227" y="488506"/>
            <a:ext cx="1335600" cy="1335600"/>
          </a:xfrm>
          <a:prstGeom prst="rect">
            <a:avLst/>
          </a:prstGeom>
        </p:spPr>
      </p:pic>
      <p:pic>
        <p:nvPicPr>
          <p:cNvPr id="23" name="図 1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40009" y="488506"/>
            <a:ext cx="1335600" cy="1335600"/>
          </a:xfrm>
          <a:prstGeom prst="rect">
            <a:avLst/>
          </a:prstGeom>
        </p:spPr>
      </p:pic>
      <p:cxnSp>
        <p:nvCxnSpPr>
          <p:cNvPr id="26" name="直線コネクタ 35"/>
          <p:cNvCxnSpPr/>
          <p:nvPr/>
        </p:nvCxnSpPr>
        <p:spPr>
          <a:xfrm>
            <a:off x="5944564" y="1748644"/>
            <a:ext cx="334800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8" name="図 9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006835" y="1928664"/>
            <a:ext cx="1335600" cy="1335600"/>
          </a:xfrm>
          <a:prstGeom prst="rect">
            <a:avLst/>
          </a:prstGeom>
        </p:spPr>
      </p:pic>
      <p:pic>
        <p:nvPicPr>
          <p:cNvPr id="29" name="図 99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295618" y="1928664"/>
            <a:ext cx="1335600" cy="1335600"/>
          </a:xfrm>
          <a:prstGeom prst="rect">
            <a:avLst/>
          </a:prstGeom>
        </p:spPr>
      </p:pic>
      <p:pic>
        <p:nvPicPr>
          <p:cNvPr id="30" name="図 100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40009" y="1928664"/>
            <a:ext cx="1335600" cy="1335600"/>
          </a:xfrm>
          <a:prstGeom prst="rect">
            <a:avLst/>
          </a:prstGeom>
        </p:spPr>
      </p:pic>
      <p:pic>
        <p:nvPicPr>
          <p:cNvPr id="31" name="図 103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651227" y="1928664"/>
            <a:ext cx="1335600" cy="1335600"/>
          </a:xfrm>
          <a:prstGeom prst="rect">
            <a:avLst/>
          </a:prstGeom>
        </p:spPr>
      </p:pic>
      <p:cxnSp>
        <p:nvCxnSpPr>
          <p:cNvPr id="33" name="直線コネクタ 35"/>
          <p:cNvCxnSpPr/>
          <p:nvPr/>
        </p:nvCxnSpPr>
        <p:spPr>
          <a:xfrm>
            <a:off x="5944564" y="3188804"/>
            <a:ext cx="334800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4" name="図 105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006835" y="3296816"/>
            <a:ext cx="1335600" cy="1335600"/>
          </a:xfrm>
          <a:prstGeom prst="rect">
            <a:avLst/>
          </a:prstGeom>
        </p:spPr>
      </p:pic>
      <p:pic>
        <p:nvPicPr>
          <p:cNvPr id="35" name="図 106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295618" y="3296816"/>
            <a:ext cx="1335600" cy="1335600"/>
          </a:xfrm>
          <a:prstGeom prst="rect">
            <a:avLst/>
          </a:prstGeom>
        </p:spPr>
      </p:pic>
      <p:pic>
        <p:nvPicPr>
          <p:cNvPr id="36" name="図 107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3651227" y="3296816"/>
            <a:ext cx="1335600" cy="1335600"/>
          </a:xfrm>
          <a:prstGeom prst="rect">
            <a:avLst/>
          </a:prstGeom>
        </p:spPr>
      </p:pic>
      <p:pic>
        <p:nvPicPr>
          <p:cNvPr id="37" name="図 108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940009" y="3296816"/>
            <a:ext cx="1335600" cy="1335600"/>
          </a:xfrm>
          <a:prstGeom prst="rect">
            <a:avLst/>
          </a:prstGeom>
        </p:spPr>
      </p:pic>
      <p:pic>
        <p:nvPicPr>
          <p:cNvPr id="38" name="図 109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5828700" y="3296816"/>
            <a:ext cx="513735" cy="513734"/>
          </a:xfrm>
          <a:prstGeom prst="rect">
            <a:avLst/>
          </a:prstGeom>
          <a:ln>
            <a:solidFill>
              <a:srgbClr val="FFFFFF"/>
            </a:solidFill>
          </a:ln>
        </p:spPr>
      </p:pic>
      <p:pic>
        <p:nvPicPr>
          <p:cNvPr id="39" name="図 110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3117483" y="3296816"/>
            <a:ext cx="513735" cy="513734"/>
          </a:xfrm>
          <a:prstGeom prst="rect">
            <a:avLst/>
          </a:prstGeom>
          <a:ln>
            <a:solidFill>
              <a:srgbClr val="FFFFFF"/>
            </a:solidFill>
          </a:ln>
        </p:spPr>
      </p:pic>
      <p:pic>
        <p:nvPicPr>
          <p:cNvPr id="40" name="図 111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4473092" y="3296816"/>
            <a:ext cx="513735" cy="513734"/>
          </a:xfrm>
          <a:prstGeom prst="rect">
            <a:avLst/>
          </a:prstGeom>
          <a:ln>
            <a:solidFill>
              <a:srgbClr val="FFFFFF"/>
            </a:solidFill>
          </a:ln>
        </p:spPr>
      </p:pic>
      <p:pic>
        <p:nvPicPr>
          <p:cNvPr id="41" name="図 112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1761874" y="3296816"/>
            <a:ext cx="513735" cy="513734"/>
          </a:xfrm>
          <a:prstGeom prst="rect">
            <a:avLst/>
          </a:prstGeom>
          <a:ln>
            <a:solidFill>
              <a:srgbClr val="FFFFFF"/>
            </a:solidFill>
          </a:ln>
        </p:spPr>
      </p:pic>
      <p:cxnSp>
        <p:nvCxnSpPr>
          <p:cNvPr id="43" name="直線コネクタ 35"/>
          <p:cNvCxnSpPr/>
          <p:nvPr/>
        </p:nvCxnSpPr>
        <p:spPr>
          <a:xfrm>
            <a:off x="5944564" y="4556956"/>
            <a:ext cx="334800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 rot="16200000">
            <a:off x="78815" y="1751547"/>
            <a:ext cx="14761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equal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exposure</a:t>
            </a:r>
            <a:endParaRPr lang="de-DE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 rot="16200000">
            <a:off x="73009" y="3839779"/>
            <a:ext cx="14761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intensified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exposure</a:t>
            </a:r>
            <a:endParaRPr lang="de-DE" sz="1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 flipV="1">
            <a:off x="816897" y="884548"/>
            <a:ext cx="0" cy="4680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V="1">
            <a:off x="816897" y="2396716"/>
            <a:ext cx="0" cy="4680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</Words>
  <Application>Microsoft Office PowerPoint</Application>
  <PresentationFormat>A4 Paper (210x297 mm)</PresentationFormat>
  <Paragraphs>12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Katrin</dc:creator>
  <cp:lastModifiedBy>Katrin</cp:lastModifiedBy>
  <cp:revision>22</cp:revision>
  <dcterms:created xsi:type="dcterms:W3CDTF">2013-10-28T13:32:50Z</dcterms:created>
  <dcterms:modified xsi:type="dcterms:W3CDTF">2014-04-17T11:55:13Z</dcterms:modified>
</cp:coreProperties>
</file>