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8" d="100"/>
          <a:sy n="118" d="100"/>
        </p:scale>
        <p:origin x="-552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C76BC-68AD-4E7B-9DF8-AF1D50A4945D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D7157-E4B7-4FD1-9643-F54A03E02FE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628800" y="1856656"/>
          <a:ext cx="3889001" cy="28717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2128"/>
                <a:gridCol w="864096"/>
                <a:gridCol w="504056"/>
                <a:gridCol w="1368721"/>
              </a:tblGrid>
              <a:tr h="43022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Species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Number </a:t>
                      </a:r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of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t</a:t>
                      </a:r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andem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repeat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Gene number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Location</a:t>
                      </a:r>
                      <a:endParaRPr lang="zh-CN" altLang="en-US" sz="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Ricinus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communis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29813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Linum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usitatissimum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3/2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scaffold917/scaffold31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Populus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trichocarpa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Chr8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Medicago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truncatula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2/2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Chr5/Chr7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Phaseolus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vulgaris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Chr2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Glycine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max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Chr20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Cucumis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sativus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2/2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scaffold1142/scaffold2653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Prunus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persica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scaffold_1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Arabidopsis thaliana 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Chr2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Capsella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rubella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scaffold_5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Brassica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rapa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3/2/3/2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A06/A06/A09/A09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Thellungiella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halophila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scaffold_6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Citrus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clementina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2/2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scaffold_6/scaffold_4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Eucalyptus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grandis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scaffold_8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Vitis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vinifera</a:t>
                      </a:r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Chr1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/>
                </a:tc>
              </a:tr>
              <a:tr h="15259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i="1" dirty="0" smtClean="0">
                          <a:latin typeface="Arial" pitchFamily="34" charset="0"/>
                          <a:cs typeface="Arial" pitchFamily="34" charset="0"/>
                        </a:rPr>
                        <a:t>Aquilegia </a:t>
                      </a:r>
                      <a:r>
                        <a:rPr lang="en-US" altLang="zh-CN" sz="800" b="0" i="1" dirty="0" err="1" smtClean="0">
                          <a:latin typeface="Arial" pitchFamily="34" charset="0"/>
                          <a:cs typeface="Arial" pitchFamily="34" charset="0"/>
                        </a:rPr>
                        <a:t>coerulea</a:t>
                      </a:r>
                      <a:endParaRPr lang="zh-CN" altLang="en-US" sz="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b="0" dirty="0" smtClean="0">
                          <a:latin typeface="Arial" pitchFamily="34" charset="0"/>
                          <a:cs typeface="Arial" pitchFamily="34" charset="0"/>
                        </a:rPr>
                        <a:t>scaffold_2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40634" y="1641446"/>
            <a:ext cx="31153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latin typeface="Arial" pitchFamily="34" charset="0"/>
                <a:cs typeface="Arial" pitchFamily="34" charset="0"/>
              </a:rPr>
              <a:t>Table S3.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The presence of tandem duplications in Class IA.</a:t>
            </a:r>
            <a:endParaRPr lang="zh-CN" altLang="en-US" sz="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100</Words>
  <Application>Microsoft Office PowerPoint</Application>
  <PresentationFormat>A4 纸张(210x297 毫米)</PresentationFormat>
  <Paragraphs>69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>zhongkeyuan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helingli</dc:creator>
  <cp:lastModifiedBy>unknown</cp:lastModifiedBy>
  <cp:revision>107</cp:revision>
  <dcterms:created xsi:type="dcterms:W3CDTF">2013-03-30T10:30:25Z</dcterms:created>
  <dcterms:modified xsi:type="dcterms:W3CDTF">2013-05-21T07:01:38Z</dcterms:modified>
</cp:coreProperties>
</file>