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6858000" cy="9144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936" y="4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9621D3-F871-4F21-B11F-A51E035B8897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F78892-D1F0-4A25-BB5B-8A5CA46A0D5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0" y="711202"/>
            <a:ext cx="5772150" cy="75141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342900" y="1930400"/>
            <a:ext cx="6172200" cy="6400800"/>
          </a:xfrm>
        </p:spPr>
        <p:txBody>
          <a:bodyPr>
            <a:normAutofit/>
          </a:bodyPr>
          <a:lstStyle/>
          <a:p>
            <a:pPr lvl="0"/>
            <a:r>
              <a:rPr lang="zh-CN" altLang="en-US" noProof="0" smtClean="0"/>
              <a:t>单击图标添加表格</a:t>
            </a:r>
            <a:endParaRPr lang="zh-CN" altLang="en-US" noProof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42900" y="8741834"/>
            <a:ext cx="1600200" cy="32596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72100" y="203200"/>
            <a:ext cx="131445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Logo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2571750" y="8741834"/>
            <a:ext cx="1600200" cy="32596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7800B-6348-4B7A-84F3-F5A35DF97CF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077457" y="1784648"/>
            <a:ext cx="2792843" cy="2200323"/>
            <a:chOff x="2220333" y="1784648"/>
            <a:chExt cx="2792843" cy="2200323"/>
          </a:xfrm>
        </p:grpSpPr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2221906" y="2226565"/>
              <a:ext cx="287364" cy="123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zh-CN" altLang="zh-CN" sz="800" b="1" dirty="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Gm02</a:t>
              </a:r>
              <a:endParaRPr lang="zh-CN" altLang="zh-CN" sz="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7" name="Rectangle 14"/>
            <p:cNvSpPr>
              <a:spLocks noChangeArrowheads="1"/>
            </p:cNvSpPr>
            <p:nvPr/>
          </p:nvSpPr>
          <p:spPr bwMode="auto">
            <a:xfrm>
              <a:off x="2221906" y="2511402"/>
              <a:ext cx="287364" cy="123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zh-CN" altLang="zh-CN" sz="800" b="1" dirty="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Gm07</a:t>
              </a:r>
              <a:endParaRPr lang="zh-CN" altLang="zh-CN" sz="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8" name="Rectangle 15"/>
            <p:cNvSpPr>
              <a:spLocks noChangeArrowheads="1"/>
            </p:cNvSpPr>
            <p:nvPr/>
          </p:nvSpPr>
          <p:spPr bwMode="auto">
            <a:xfrm>
              <a:off x="2221906" y="2821813"/>
              <a:ext cx="287364" cy="123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zh-CN" altLang="zh-CN" sz="800" b="1" dirty="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Gm09</a:t>
              </a:r>
              <a:endParaRPr lang="zh-CN" altLang="zh-CN" sz="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Rectangle 22"/>
            <p:cNvSpPr>
              <a:spLocks noChangeArrowheads="1"/>
            </p:cNvSpPr>
            <p:nvPr/>
          </p:nvSpPr>
          <p:spPr bwMode="auto">
            <a:xfrm>
              <a:off x="2221906" y="3105768"/>
              <a:ext cx="287364" cy="123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zh-CN" altLang="zh-CN" sz="800" b="1" dirty="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Gm10</a:t>
              </a:r>
              <a:endParaRPr lang="zh-CN" altLang="zh-CN" sz="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10" name="Rectangle 40"/>
            <p:cNvSpPr>
              <a:spLocks noChangeArrowheads="1"/>
            </p:cNvSpPr>
            <p:nvPr/>
          </p:nvSpPr>
          <p:spPr bwMode="auto">
            <a:xfrm>
              <a:off x="2221906" y="3409124"/>
              <a:ext cx="287364" cy="123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zh-CN" altLang="zh-CN" sz="800" b="1" dirty="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Gm18</a:t>
              </a:r>
              <a:endParaRPr lang="zh-CN" altLang="zh-CN" sz="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11" name="Rectangle 41"/>
            <p:cNvSpPr>
              <a:spLocks noChangeArrowheads="1"/>
            </p:cNvSpPr>
            <p:nvPr/>
          </p:nvSpPr>
          <p:spPr bwMode="auto">
            <a:xfrm>
              <a:off x="2221906" y="3712480"/>
              <a:ext cx="287364" cy="123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zh-CN" altLang="zh-CN" sz="800" b="1" dirty="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Gm20</a:t>
              </a:r>
              <a:endParaRPr lang="zh-CN" altLang="zh-CN" sz="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2220333" y="1904648"/>
              <a:ext cx="286938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zh-CN" altLang="zh-CN" sz="800" b="1" dirty="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Gm0</a:t>
              </a:r>
              <a:r>
                <a:rPr lang="en-US" altLang="zh-CN" sz="800" b="1" dirty="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1</a:t>
              </a:r>
              <a:endParaRPr lang="zh-CN" altLang="zh-CN" sz="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13" name="Rectangle 5"/>
            <p:cNvSpPr>
              <a:spLocks noChangeArrowheads="1"/>
            </p:cNvSpPr>
            <p:nvPr/>
          </p:nvSpPr>
          <p:spPr bwMode="auto">
            <a:xfrm>
              <a:off x="2529386" y="2253021"/>
              <a:ext cx="2059251" cy="39683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7"/>
            <p:cNvSpPr>
              <a:spLocks noChangeArrowheads="1"/>
            </p:cNvSpPr>
            <p:nvPr/>
          </p:nvSpPr>
          <p:spPr bwMode="auto">
            <a:xfrm>
              <a:off x="2580682" y="2140144"/>
              <a:ext cx="131446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</a:t>
              </a:r>
              <a:r>
                <a:rPr lang="zh-CN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zh-CN" altLang="zh-CN" sz="800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2529386" y="2093406"/>
              <a:ext cx="99217" cy="51147"/>
            </a:xfrm>
            <a:custGeom>
              <a:avLst/>
              <a:gdLst>
                <a:gd name="T0" fmla="*/ 1 w 147"/>
                <a:gd name="T1" fmla="*/ 23 h 58"/>
                <a:gd name="T2" fmla="*/ 112 w 147"/>
                <a:gd name="T3" fmla="*/ 23 h 58"/>
                <a:gd name="T4" fmla="*/ 112 w 147"/>
                <a:gd name="T5" fmla="*/ 35 h 58"/>
                <a:gd name="T6" fmla="*/ 0 w 147"/>
                <a:gd name="T7" fmla="*/ 35 h 58"/>
                <a:gd name="T8" fmla="*/ 1 w 147"/>
                <a:gd name="T9" fmla="*/ 23 h 58"/>
                <a:gd name="T10" fmla="*/ 112 w 147"/>
                <a:gd name="T11" fmla="*/ 29 h 58"/>
                <a:gd name="T12" fmla="*/ 89 w 147"/>
                <a:gd name="T13" fmla="*/ 0 h 58"/>
                <a:gd name="T14" fmla="*/ 147 w 147"/>
                <a:gd name="T15" fmla="*/ 29 h 58"/>
                <a:gd name="T16" fmla="*/ 88 w 147"/>
                <a:gd name="T17" fmla="*/ 58 h 58"/>
                <a:gd name="T18" fmla="*/ 112 w 147"/>
                <a:gd name="T19" fmla="*/ 29 h 5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7"/>
                <a:gd name="T31" fmla="*/ 0 h 58"/>
                <a:gd name="T32" fmla="*/ 147 w 147"/>
                <a:gd name="T33" fmla="*/ 58 h 5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7" h="58">
                  <a:moveTo>
                    <a:pt x="1" y="23"/>
                  </a:moveTo>
                  <a:lnTo>
                    <a:pt x="112" y="23"/>
                  </a:lnTo>
                  <a:lnTo>
                    <a:pt x="112" y="35"/>
                  </a:lnTo>
                  <a:lnTo>
                    <a:pt x="0" y="35"/>
                  </a:lnTo>
                  <a:lnTo>
                    <a:pt x="1" y="23"/>
                  </a:lnTo>
                  <a:close/>
                  <a:moveTo>
                    <a:pt x="112" y="29"/>
                  </a:moveTo>
                  <a:lnTo>
                    <a:pt x="89" y="0"/>
                  </a:lnTo>
                  <a:lnTo>
                    <a:pt x="147" y="29"/>
                  </a:lnTo>
                  <a:lnTo>
                    <a:pt x="88" y="58"/>
                  </a:lnTo>
                  <a:lnTo>
                    <a:pt x="112" y="29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2529386" y="2539621"/>
              <a:ext cx="1779825" cy="37919"/>
            </a:xfrm>
            <a:custGeom>
              <a:avLst/>
              <a:gdLst>
                <a:gd name="T0" fmla="*/ 0 w 10800"/>
                <a:gd name="T1" fmla="*/ 0 h 176"/>
                <a:gd name="T2" fmla="*/ 0 w 10800"/>
                <a:gd name="T3" fmla="*/ 0 h 176"/>
                <a:gd name="T4" fmla="*/ 0 w 10800"/>
                <a:gd name="T5" fmla="*/ 0 h 176"/>
                <a:gd name="T6" fmla="*/ 0 w 10800"/>
                <a:gd name="T7" fmla="*/ 0 h 176"/>
                <a:gd name="T8" fmla="*/ 157 w 10800"/>
                <a:gd name="T9" fmla="*/ 0 h 176"/>
                <a:gd name="T10" fmla="*/ 157 w 10800"/>
                <a:gd name="T11" fmla="*/ 0 h 176"/>
                <a:gd name="T12" fmla="*/ 157 w 10800"/>
                <a:gd name="T13" fmla="*/ 0 h 176"/>
                <a:gd name="T14" fmla="*/ 157 w 10800"/>
                <a:gd name="T15" fmla="*/ 0 h 176"/>
                <a:gd name="T16" fmla="*/ 157 w 10800"/>
                <a:gd name="T17" fmla="*/ 0 h 176"/>
                <a:gd name="T18" fmla="*/ 157 w 10800"/>
                <a:gd name="T19" fmla="*/ 2 h 176"/>
                <a:gd name="T20" fmla="*/ 157 w 10800"/>
                <a:gd name="T21" fmla="*/ 2 h 176"/>
                <a:gd name="T22" fmla="*/ 157 w 10800"/>
                <a:gd name="T23" fmla="*/ 3 h 176"/>
                <a:gd name="T24" fmla="*/ 157 w 10800"/>
                <a:gd name="T25" fmla="*/ 3 h 176"/>
                <a:gd name="T26" fmla="*/ 157 w 10800"/>
                <a:gd name="T27" fmla="*/ 3 h 176"/>
                <a:gd name="T28" fmla="*/ 0 w 10800"/>
                <a:gd name="T29" fmla="*/ 3 h 176"/>
                <a:gd name="T30" fmla="*/ 0 w 10800"/>
                <a:gd name="T31" fmla="*/ 3 h 176"/>
                <a:gd name="T32" fmla="*/ 0 w 10800"/>
                <a:gd name="T33" fmla="*/ 2 h 176"/>
                <a:gd name="T34" fmla="*/ 0 w 10800"/>
                <a:gd name="T35" fmla="*/ 2 h 176"/>
                <a:gd name="T36" fmla="*/ 0 w 10800"/>
                <a:gd name="T37" fmla="*/ 0 h 17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800"/>
                <a:gd name="T58" fmla="*/ 0 h 176"/>
                <a:gd name="T59" fmla="*/ 10800 w 10800"/>
                <a:gd name="T60" fmla="*/ 176 h 17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800" h="176">
                  <a:moveTo>
                    <a:pt x="0" y="30"/>
                  </a:moveTo>
                  <a:cubicBezTo>
                    <a:pt x="0" y="14"/>
                    <a:pt x="14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lnTo>
                    <a:pt x="10771" y="0"/>
                  </a:lnTo>
                  <a:cubicBezTo>
                    <a:pt x="10787" y="0"/>
                    <a:pt x="10800" y="14"/>
                    <a:pt x="10800" y="30"/>
                  </a:cubicBezTo>
                  <a:cubicBezTo>
                    <a:pt x="10800" y="30"/>
                    <a:pt x="10800" y="30"/>
                    <a:pt x="10800" y="30"/>
                  </a:cubicBezTo>
                  <a:lnTo>
                    <a:pt x="10800" y="147"/>
                  </a:lnTo>
                  <a:cubicBezTo>
                    <a:pt x="10800" y="163"/>
                    <a:pt x="10787" y="176"/>
                    <a:pt x="10771" y="176"/>
                  </a:cubicBezTo>
                  <a:cubicBezTo>
                    <a:pt x="10771" y="176"/>
                    <a:pt x="10771" y="176"/>
                    <a:pt x="10771" y="176"/>
                  </a:cubicBezTo>
                  <a:lnTo>
                    <a:pt x="30" y="176"/>
                  </a:lnTo>
                  <a:cubicBezTo>
                    <a:pt x="14" y="176"/>
                    <a:pt x="0" y="163"/>
                    <a:pt x="0" y="147"/>
                  </a:cubicBezTo>
                  <a:cubicBezTo>
                    <a:pt x="0" y="147"/>
                    <a:pt x="0" y="147"/>
                    <a:pt x="0" y="147"/>
                  </a:cubicBezTo>
                  <a:lnTo>
                    <a:pt x="0" y="3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2533436" y="2866787"/>
              <a:ext cx="1866218" cy="37919"/>
            </a:xfrm>
            <a:custGeom>
              <a:avLst/>
              <a:gdLst>
                <a:gd name="T0" fmla="*/ 0 w 11328"/>
                <a:gd name="T1" fmla="*/ 0 h 176"/>
                <a:gd name="T2" fmla="*/ 0 w 11328"/>
                <a:gd name="T3" fmla="*/ 0 h 176"/>
                <a:gd name="T4" fmla="*/ 0 w 11328"/>
                <a:gd name="T5" fmla="*/ 0 h 176"/>
                <a:gd name="T6" fmla="*/ 0 w 11328"/>
                <a:gd name="T7" fmla="*/ 0 h 176"/>
                <a:gd name="T8" fmla="*/ 164 w 11328"/>
                <a:gd name="T9" fmla="*/ 0 h 176"/>
                <a:gd name="T10" fmla="*/ 164 w 11328"/>
                <a:gd name="T11" fmla="*/ 0 h 176"/>
                <a:gd name="T12" fmla="*/ 165 w 11328"/>
                <a:gd name="T13" fmla="*/ 0 h 176"/>
                <a:gd name="T14" fmla="*/ 165 w 11328"/>
                <a:gd name="T15" fmla="*/ 0 h 176"/>
                <a:gd name="T16" fmla="*/ 165 w 11328"/>
                <a:gd name="T17" fmla="*/ 0 h 176"/>
                <a:gd name="T18" fmla="*/ 165 w 11328"/>
                <a:gd name="T19" fmla="*/ 2 h 176"/>
                <a:gd name="T20" fmla="*/ 165 w 11328"/>
                <a:gd name="T21" fmla="*/ 2 h 176"/>
                <a:gd name="T22" fmla="*/ 164 w 11328"/>
                <a:gd name="T23" fmla="*/ 3 h 176"/>
                <a:gd name="T24" fmla="*/ 164 w 11328"/>
                <a:gd name="T25" fmla="*/ 3 h 176"/>
                <a:gd name="T26" fmla="*/ 164 w 11328"/>
                <a:gd name="T27" fmla="*/ 3 h 176"/>
                <a:gd name="T28" fmla="*/ 0 w 11328"/>
                <a:gd name="T29" fmla="*/ 3 h 176"/>
                <a:gd name="T30" fmla="*/ 0 w 11328"/>
                <a:gd name="T31" fmla="*/ 3 h 176"/>
                <a:gd name="T32" fmla="*/ 0 w 11328"/>
                <a:gd name="T33" fmla="*/ 2 h 176"/>
                <a:gd name="T34" fmla="*/ 0 w 11328"/>
                <a:gd name="T35" fmla="*/ 2 h 176"/>
                <a:gd name="T36" fmla="*/ 0 w 11328"/>
                <a:gd name="T37" fmla="*/ 0 h 17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328"/>
                <a:gd name="T58" fmla="*/ 0 h 176"/>
                <a:gd name="T59" fmla="*/ 11328 w 11328"/>
                <a:gd name="T60" fmla="*/ 176 h 17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328" h="176">
                  <a:moveTo>
                    <a:pt x="0" y="30"/>
                  </a:moveTo>
                  <a:cubicBezTo>
                    <a:pt x="0" y="14"/>
                    <a:pt x="14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lnTo>
                    <a:pt x="11299" y="0"/>
                  </a:lnTo>
                  <a:cubicBezTo>
                    <a:pt x="11315" y="0"/>
                    <a:pt x="11328" y="14"/>
                    <a:pt x="11328" y="30"/>
                  </a:cubicBezTo>
                  <a:cubicBezTo>
                    <a:pt x="11328" y="30"/>
                    <a:pt x="11328" y="30"/>
                    <a:pt x="11328" y="30"/>
                  </a:cubicBezTo>
                  <a:lnTo>
                    <a:pt x="11328" y="147"/>
                  </a:lnTo>
                  <a:cubicBezTo>
                    <a:pt x="11328" y="163"/>
                    <a:pt x="11315" y="176"/>
                    <a:pt x="11299" y="176"/>
                  </a:cubicBezTo>
                  <a:cubicBezTo>
                    <a:pt x="11299" y="176"/>
                    <a:pt x="11299" y="176"/>
                    <a:pt x="11299" y="176"/>
                  </a:cubicBezTo>
                  <a:lnTo>
                    <a:pt x="30" y="176"/>
                  </a:lnTo>
                  <a:cubicBezTo>
                    <a:pt x="14" y="176"/>
                    <a:pt x="0" y="163"/>
                    <a:pt x="0" y="147"/>
                  </a:cubicBezTo>
                  <a:cubicBezTo>
                    <a:pt x="0" y="147"/>
                    <a:pt x="0" y="147"/>
                    <a:pt x="0" y="147"/>
                  </a:cubicBezTo>
                  <a:lnTo>
                    <a:pt x="0" y="3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/>
          </p:nvSpPr>
          <p:spPr bwMode="auto">
            <a:xfrm>
              <a:off x="2529386" y="3144570"/>
              <a:ext cx="2032928" cy="37919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2530061" y="3446162"/>
              <a:ext cx="2483115" cy="3791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ectangle 20"/>
            <p:cNvSpPr>
              <a:spLocks noChangeArrowheads="1"/>
            </p:cNvSpPr>
            <p:nvPr/>
          </p:nvSpPr>
          <p:spPr bwMode="auto">
            <a:xfrm>
              <a:off x="2529386" y="3746872"/>
              <a:ext cx="1864193" cy="3791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ectangle 25"/>
            <p:cNvSpPr>
              <a:spLocks noChangeArrowheads="1"/>
            </p:cNvSpPr>
            <p:nvPr/>
          </p:nvSpPr>
          <p:spPr bwMode="auto">
            <a:xfrm>
              <a:off x="4211344" y="2432567"/>
              <a:ext cx="131446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</a:t>
              </a:r>
              <a:r>
                <a:rPr lang="zh-CN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zh-CN" altLang="zh-CN" sz="800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Freeform 27"/>
            <p:cNvSpPr>
              <a:spLocks noEditPoints="1"/>
            </p:cNvSpPr>
            <p:nvPr/>
          </p:nvSpPr>
          <p:spPr bwMode="auto">
            <a:xfrm>
              <a:off x="4132376" y="2384416"/>
              <a:ext cx="99891" cy="51147"/>
            </a:xfrm>
            <a:custGeom>
              <a:avLst/>
              <a:gdLst>
                <a:gd name="T0" fmla="*/ 0 w 176"/>
                <a:gd name="T1" fmla="*/ 23 h 58"/>
                <a:gd name="T2" fmla="*/ 141 w 176"/>
                <a:gd name="T3" fmla="*/ 23 h 58"/>
                <a:gd name="T4" fmla="*/ 141 w 176"/>
                <a:gd name="T5" fmla="*/ 35 h 58"/>
                <a:gd name="T6" fmla="*/ 0 w 176"/>
                <a:gd name="T7" fmla="*/ 34 h 58"/>
                <a:gd name="T8" fmla="*/ 0 w 176"/>
                <a:gd name="T9" fmla="*/ 23 h 58"/>
                <a:gd name="T10" fmla="*/ 141 w 176"/>
                <a:gd name="T11" fmla="*/ 29 h 58"/>
                <a:gd name="T12" fmla="*/ 117 w 176"/>
                <a:gd name="T13" fmla="*/ 0 h 58"/>
                <a:gd name="T14" fmla="*/ 176 w 176"/>
                <a:gd name="T15" fmla="*/ 29 h 58"/>
                <a:gd name="T16" fmla="*/ 117 w 176"/>
                <a:gd name="T17" fmla="*/ 58 h 58"/>
                <a:gd name="T18" fmla="*/ 141 w 176"/>
                <a:gd name="T19" fmla="*/ 29 h 5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6"/>
                <a:gd name="T31" fmla="*/ 0 h 58"/>
                <a:gd name="T32" fmla="*/ 176 w 176"/>
                <a:gd name="T33" fmla="*/ 58 h 5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6" h="58">
                  <a:moveTo>
                    <a:pt x="0" y="23"/>
                  </a:moveTo>
                  <a:lnTo>
                    <a:pt x="141" y="23"/>
                  </a:lnTo>
                  <a:lnTo>
                    <a:pt x="141" y="35"/>
                  </a:lnTo>
                  <a:lnTo>
                    <a:pt x="0" y="34"/>
                  </a:lnTo>
                  <a:lnTo>
                    <a:pt x="0" y="23"/>
                  </a:lnTo>
                  <a:close/>
                  <a:moveTo>
                    <a:pt x="141" y="29"/>
                  </a:moveTo>
                  <a:lnTo>
                    <a:pt x="117" y="0"/>
                  </a:lnTo>
                  <a:lnTo>
                    <a:pt x="176" y="29"/>
                  </a:lnTo>
                  <a:lnTo>
                    <a:pt x="117" y="58"/>
                  </a:lnTo>
                  <a:lnTo>
                    <a:pt x="141" y="29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Freeform 28"/>
            <p:cNvSpPr>
              <a:spLocks/>
            </p:cNvSpPr>
            <p:nvPr/>
          </p:nvSpPr>
          <p:spPr bwMode="auto">
            <a:xfrm>
              <a:off x="4255215" y="2798003"/>
              <a:ext cx="2700" cy="77603"/>
            </a:xfrm>
            <a:custGeom>
              <a:avLst/>
              <a:gdLst>
                <a:gd name="T0" fmla="*/ 4 w 4"/>
                <a:gd name="T1" fmla="*/ 0 h 88"/>
                <a:gd name="T2" fmla="*/ 3 w 4"/>
                <a:gd name="T3" fmla="*/ 88 h 88"/>
                <a:gd name="T4" fmla="*/ 0 w 4"/>
                <a:gd name="T5" fmla="*/ 88 h 88"/>
                <a:gd name="T6" fmla="*/ 0 w 4"/>
                <a:gd name="T7" fmla="*/ 0 h 88"/>
                <a:gd name="T8" fmla="*/ 4 w 4"/>
                <a:gd name="T9" fmla="*/ 0 h 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88"/>
                <a:gd name="T17" fmla="*/ 4 w 4"/>
                <a:gd name="T18" fmla="*/ 88 h 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88">
                  <a:moveTo>
                    <a:pt x="4" y="0"/>
                  </a:moveTo>
                  <a:lnTo>
                    <a:pt x="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15875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ectangle 29"/>
            <p:cNvSpPr>
              <a:spLocks noChangeArrowheads="1"/>
            </p:cNvSpPr>
            <p:nvPr/>
          </p:nvSpPr>
          <p:spPr bwMode="auto">
            <a:xfrm>
              <a:off x="4278163" y="2763260"/>
              <a:ext cx="131446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</a:t>
              </a:r>
              <a:r>
                <a:rPr lang="zh-CN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zh-CN" altLang="zh-CN" sz="800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Freeform 30"/>
            <p:cNvSpPr>
              <a:spLocks noEditPoints="1"/>
            </p:cNvSpPr>
            <p:nvPr/>
          </p:nvSpPr>
          <p:spPr bwMode="auto">
            <a:xfrm>
              <a:off x="4205944" y="2708936"/>
              <a:ext cx="99891" cy="51147"/>
            </a:xfrm>
            <a:custGeom>
              <a:avLst/>
              <a:gdLst>
                <a:gd name="T0" fmla="*/ 0 w 205"/>
                <a:gd name="T1" fmla="*/ 23 h 59"/>
                <a:gd name="T2" fmla="*/ 170 w 205"/>
                <a:gd name="T3" fmla="*/ 24 h 59"/>
                <a:gd name="T4" fmla="*/ 170 w 205"/>
                <a:gd name="T5" fmla="*/ 36 h 59"/>
                <a:gd name="T6" fmla="*/ 0 w 205"/>
                <a:gd name="T7" fmla="*/ 35 h 59"/>
                <a:gd name="T8" fmla="*/ 0 w 205"/>
                <a:gd name="T9" fmla="*/ 23 h 59"/>
                <a:gd name="T10" fmla="*/ 170 w 205"/>
                <a:gd name="T11" fmla="*/ 30 h 59"/>
                <a:gd name="T12" fmla="*/ 147 w 205"/>
                <a:gd name="T13" fmla="*/ 0 h 59"/>
                <a:gd name="T14" fmla="*/ 205 w 205"/>
                <a:gd name="T15" fmla="*/ 30 h 59"/>
                <a:gd name="T16" fmla="*/ 146 w 205"/>
                <a:gd name="T17" fmla="*/ 59 h 59"/>
                <a:gd name="T18" fmla="*/ 170 w 205"/>
                <a:gd name="T19" fmla="*/ 30 h 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5"/>
                <a:gd name="T31" fmla="*/ 0 h 59"/>
                <a:gd name="T32" fmla="*/ 205 w 205"/>
                <a:gd name="T33" fmla="*/ 59 h 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5" h="59">
                  <a:moveTo>
                    <a:pt x="0" y="23"/>
                  </a:moveTo>
                  <a:lnTo>
                    <a:pt x="170" y="24"/>
                  </a:lnTo>
                  <a:lnTo>
                    <a:pt x="170" y="36"/>
                  </a:lnTo>
                  <a:lnTo>
                    <a:pt x="0" y="35"/>
                  </a:lnTo>
                  <a:lnTo>
                    <a:pt x="0" y="23"/>
                  </a:lnTo>
                  <a:close/>
                  <a:moveTo>
                    <a:pt x="170" y="30"/>
                  </a:moveTo>
                  <a:lnTo>
                    <a:pt x="147" y="0"/>
                  </a:lnTo>
                  <a:lnTo>
                    <a:pt x="205" y="30"/>
                  </a:lnTo>
                  <a:lnTo>
                    <a:pt x="146" y="59"/>
                  </a:lnTo>
                  <a:lnTo>
                    <a:pt x="170" y="3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ectangle 31"/>
            <p:cNvSpPr>
              <a:spLocks noChangeArrowheads="1"/>
            </p:cNvSpPr>
            <p:nvPr/>
          </p:nvSpPr>
          <p:spPr bwMode="auto">
            <a:xfrm>
              <a:off x="2546934" y="3064321"/>
              <a:ext cx="2025" cy="77603"/>
            </a:xfrm>
            <a:prstGeom prst="rect">
              <a:avLst/>
            </a:prstGeom>
            <a:solidFill>
              <a:srgbClr val="0000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Rectangle 32"/>
            <p:cNvSpPr>
              <a:spLocks noChangeArrowheads="1"/>
            </p:cNvSpPr>
            <p:nvPr/>
          </p:nvSpPr>
          <p:spPr bwMode="auto">
            <a:xfrm>
              <a:off x="2570557" y="3019347"/>
              <a:ext cx="131446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</a:t>
              </a:r>
              <a:r>
                <a:rPr lang="zh-CN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zh-CN" altLang="zh-CN" sz="800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Freeform 33"/>
            <p:cNvSpPr>
              <a:spLocks noEditPoints="1"/>
            </p:cNvSpPr>
            <p:nvPr/>
          </p:nvSpPr>
          <p:spPr bwMode="auto">
            <a:xfrm>
              <a:off x="2529386" y="2979664"/>
              <a:ext cx="99891" cy="51147"/>
            </a:xfrm>
            <a:custGeom>
              <a:avLst/>
              <a:gdLst>
                <a:gd name="T0" fmla="*/ 176 w 176"/>
                <a:gd name="T1" fmla="*/ 35 h 58"/>
                <a:gd name="T2" fmla="*/ 36 w 176"/>
                <a:gd name="T3" fmla="*/ 35 h 58"/>
                <a:gd name="T4" fmla="*/ 36 w 176"/>
                <a:gd name="T5" fmla="*/ 23 h 58"/>
                <a:gd name="T6" fmla="*/ 176 w 176"/>
                <a:gd name="T7" fmla="*/ 23 h 58"/>
                <a:gd name="T8" fmla="*/ 176 w 176"/>
                <a:gd name="T9" fmla="*/ 35 h 58"/>
                <a:gd name="T10" fmla="*/ 36 w 176"/>
                <a:gd name="T11" fmla="*/ 29 h 58"/>
                <a:gd name="T12" fmla="*/ 59 w 176"/>
                <a:gd name="T13" fmla="*/ 58 h 58"/>
                <a:gd name="T14" fmla="*/ 0 w 176"/>
                <a:gd name="T15" fmla="*/ 29 h 58"/>
                <a:gd name="T16" fmla="*/ 59 w 176"/>
                <a:gd name="T17" fmla="*/ 0 h 58"/>
                <a:gd name="T18" fmla="*/ 36 w 176"/>
                <a:gd name="T19" fmla="*/ 29 h 5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6"/>
                <a:gd name="T31" fmla="*/ 0 h 58"/>
                <a:gd name="T32" fmla="*/ 176 w 176"/>
                <a:gd name="T33" fmla="*/ 58 h 5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6" h="58">
                  <a:moveTo>
                    <a:pt x="176" y="35"/>
                  </a:moveTo>
                  <a:lnTo>
                    <a:pt x="36" y="35"/>
                  </a:lnTo>
                  <a:lnTo>
                    <a:pt x="36" y="23"/>
                  </a:lnTo>
                  <a:lnTo>
                    <a:pt x="176" y="23"/>
                  </a:lnTo>
                  <a:lnTo>
                    <a:pt x="176" y="35"/>
                  </a:lnTo>
                  <a:close/>
                  <a:moveTo>
                    <a:pt x="36" y="29"/>
                  </a:moveTo>
                  <a:lnTo>
                    <a:pt x="59" y="58"/>
                  </a:lnTo>
                  <a:lnTo>
                    <a:pt x="0" y="29"/>
                  </a:lnTo>
                  <a:lnTo>
                    <a:pt x="59" y="0"/>
                  </a:lnTo>
                  <a:lnTo>
                    <a:pt x="36" y="29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Rectangle 35"/>
            <p:cNvSpPr>
              <a:spLocks noChangeArrowheads="1"/>
            </p:cNvSpPr>
            <p:nvPr/>
          </p:nvSpPr>
          <p:spPr bwMode="auto">
            <a:xfrm>
              <a:off x="4236105" y="3019347"/>
              <a:ext cx="131446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</a:t>
              </a:r>
              <a:r>
                <a:rPr lang="zh-CN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zh-CN" altLang="zh-CN" sz="800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Freeform 36"/>
            <p:cNvSpPr>
              <a:spLocks noEditPoints="1"/>
            </p:cNvSpPr>
            <p:nvPr/>
          </p:nvSpPr>
          <p:spPr bwMode="auto">
            <a:xfrm>
              <a:off x="4149249" y="2979664"/>
              <a:ext cx="98542" cy="51147"/>
            </a:xfrm>
            <a:custGeom>
              <a:avLst/>
              <a:gdLst>
                <a:gd name="T0" fmla="*/ 191 w 191"/>
                <a:gd name="T1" fmla="*/ 35 h 58"/>
                <a:gd name="T2" fmla="*/ 35 w 191"/>
                <a:gd name="T3" fmla="*/ 35 h 58"/>
                <a:gd name="T4" fmla="*/ 36 w 191"/>
                <a:gd name="T5" fmla="*/ 23 h 58"/>
                <a:gd name="T6" fmla="*/ 191 w 191"/>
                <a:gd name="T7" fmla="*/ 23 h 58"/>
                <a:gd name="T8" fmla="*/ 191 w 191"/>
                <a:gd name="T9" fmla="*/ 35 h 58"/>
                <a:gd name="T10" fmla="*/ 35 w 191"/>
                <a:gd name="T11" fmla="*/ 29 h 58"/>
                <a:gd name="T12" fmla="*/ 59 w 191"/>
                <a:gd name="T13" fmla="*/ 58 h 58"/>
                <a:gd name="T14" fmla="*/ 0 w 191"/>
                <a:gd name="T15" fmla="*/ 29 h 58"/>
                <a:gd name="T16" fmla="*/ 59 w 191"/>
                <a:gd name="T17" fmla="*/ 0 h 58"/>
                <a:gd name="T18" fmla="*/ 35 w 191"/>
                <a:gd name="T19" fmla="*/ 29 h 5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1"/>
                <a:gd name="T31" fmla="*/ 0 h 58"/>
                <a:gd name="T32" fmla="*/ 191 w 191"/>
                <a:gd name="T33" fmla="*/ 58 h 5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1" h="58">
                  <a:moveTo>
                    <a:pt x="191" y="35"/>
                  </a:moveTo>
                  <a:lnTo>
                    <a:pt x="35" y="35"/>
                  </a:lnTo>
                  <a:lnTo>
                    <a:pt x="36" y="23"/>
                  </a:lnTo>
                  <a:lnTo>
                    <a:pt x="191" y="23"/>
                  </a:lnTo>
                  <a:lnTo>
                    <a:pt x="191" y="35"/>
                  </a:lnTo>
                  <a:close/>
                  <a:moveTo>
                    <a:pt x="35" y="29"/>
                  </a:moveTo>
                  <a:lnTo>
                    <a:pt x="59" y="58"/>
                  </a:lnTo>
                  <a:lnTo>
                    <a:pt x="0" y="29"/>
                  </a:lnTo>
                  <a:lnTo>
                    <a:pt x="59" y="0"/>
                  </a:lnTo>
                  <a:lnTo>
                    <a:pt x="35" y="29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ectangle 38"/>
            <p:cNvSpPr>
              <a:spLocks noChangeArrowheads="1"/>
            </p:cNvSpPr>
            <p:nvPr/>
          </p:nvSpPr>
          <p:spPr bwMode="auto">
            <a:xfrm>
              <a:off x="4783594" y="3334167"/>
              <a:ext cx="131446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</a:t>
              </a:r>
              <a:r>
                <a:rPr lang="zh-CN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zh-CN" altLang="zh-CN" sz="800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Freeform 39"/>
            <p:cNvSpPr>
              <a:spLocks noEditPoints="1"/>
            </p:cNvSpPr>
            <p:nvPr/>
          </p:nvSpPr>
          <p:spPr bwMode="auto">
            <a:xfrm>
              <a:off x="4699328" y="3264501"/>
              <a:ext cx="99217" cy="51147"/>
            </a:xfrm>
            <a:custGeom>
              <a:avLst/>
              <a:gdLst>
                <a:gd name="T0" fmla="*/ 146 w 147"/>
                <a:gd name="T1" fmla="*/ 35 h 58"/>
                <a:gd name="T2" fmla="*/ 35 w 147"/>
                <a:gd name="T3" fmla="*/ 35 h 58"/>
                <a:gd name="T4" fmla="*/ 35 w 147"/>
                <a:gd name="T5" fmla="*/ 23 h 58"/>
                <a:gd name="T6" fmla="*/ 147 w 147"/>
                <a:gd name="T7" fmla="*/ 23 h 58"/>
                <a:gd name="T8" fmla="*/ 146 w 147"/>
                <a:gd name="T9" fmla="*/ 35 h 58"/>
                <a:gd name="T10" fmla="*/ 35 w 147"/>
                <a:gd name="T11" fmla="*/ 29 h 58"/>
                <a:gd name="T12" fmla="*/ 58 w 147"/>
                <a:gd name="T13" fmla="*/ 58 h 58"/>
                <a:gd name="T14" fmla="*/ 0 w 147"/>
                <a:gd name="T15" fmla="*/ 28 h 58"/>
                <a:gd name="T16" fmla="*/ 59 w 147"/>
                <a:gd name="T17" fmla="*/ 0 h 58"/>
                <a:gd name="T18" fmla="*/ 35 w 147"/>
                <a:gd name="T19" fmla="*/ 29 h 5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7"/>
                <a:gd name="T31" fmla="*/ 0 h 58"/>
                <a:gd name="T32" fmla="*/ 147 w 147"/>
                <a:gd name="T33" fmla="*/ 58 h 5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7" h="58">
                  <a:moveTo>
                    <a:pt x="146" y="35"/>
                  </a:moveTo>
                  <a:lnTo>
                    <a:pt x="35" y="35"/>
                  </a:lnTo>
                  <a:lnTo>
                    <a:pt x="35" y="23"/>
                  </a:lnTo>
                  <a:lnTo>
                    <a:pt x="147" y="23"/>
                  </a:lnTo>
                  <a:lnTo>
                    <a:pt x="146" y="35"/>
                  </a:lnTo>
                  <a:close/>
                  <a:moveTo>
                    <a:pt x="35" y="29"/>
                  </a:moveTo>
                  <a:lnTo>
                    <a:pt x="58" y="58"/>
                  </a:lnTo>
                  <a:lnTo>
                    <a:pt x="0" y="28"/>
                  </a:lnTo>
                  <a:lnTo>
                    <a:pt x="59" y="0"/>
                  </a:lnTo>
                  <a:lnTo>
                    <a:pt x="35" y="29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Freeform 42"/>
            <p:cNvSpPr>
              <a:spLocks/>
            </p:cNvSpPr>
            <p:nvPr/>
          </p:nvSpPr>
          <p:spPr bwMode="auto">
            <a:xfrm>
              <a:off x="2349176" y="3775973"/>
              <a:ext cx="419140" cy="168915"/>
            </a:xfrm>
            <a:custGeom>
              <a:avLst/>
              <a:gdLst>
                <a:gd name="T0" fmla="*/ 0 w 2544"/>
                <a:gd name="T1" fmla="*/ 18 h 1337"/>
                <a:gd name="T2" fmla="*/ 0 w 2544"/>
                <a:gd name="T3" fmla="*/ 14 h 1337"/>
                <a:gd name="T4" fmla="*/ 1 w 2544"/>
                <a:gd name="T5" fmla="*/ 11 h 1337"/>
                <a:gd name="T6" fmla="*/ 1 w 2544"/>
                <a:gd name="T7" fmla="*/ 10 h 1337"/>
                <a:gd name="T8" fmla="*/ 1 w 2544"/>
                <a:gd name="T9" fmla="*/ 10 h 1337"/>
                <a:gd name="T10" fmla="*/ 1 w 2544"/>
                <a:gd name="T11" fmla="*/ 10 h 1337"/>
                <a:gd name="T12" fmla="*/ 2 w 2544"/>
                <a:gd name="T13" fmla="*/ 10 h 1337"/>
                <a:gd name="T14" fmla="*/ 20 w 2544"/>
                <a:gd name="T15" fmla="*/ 10 h 1337"/>
                <a:gd name="T16" fmla="*/ 20 w 2544"/>
                <a:gd name="T17" fmla="*/ 10 h 1337"/>
                <a:gd name="T18" fmla="*/ 20 w 2544"/>
                <a:gd name="T19" fmla="*/ 10 h 1337"/>
                <a:gd name="T20" fmla="*/ 20 w 2544"/>
                <a:gd name="T21" fmla="*/ 9 h 1337"/>
                <a:gd name="T22" fmla="*/ 20 w 2544"/>
                <a:gd name="T23" fmla="*/ 9 h 1337"/>
                <a:gd name="T24" fmla="*/ 21 w 2544"/>
                <a:gd name="T25" fmla="*/ 7 h 1337"/>
                <a:gd name="T26" fmla="*/ 21 w 2544"/>
                <a:gd name="T27" fmla="*/ 4 h 1337"/>
                <a:gd name="T28" fmla="*/ 21 w 2544"/>
                <a:gd name="T29" fmla="*/ 0 h 1337"/>
                <a:gd name="T30" fmla="*/ 21 w 2544"/>
                <a:gd name="T31" fmla="*/ 0 h 1337"/>
                <a:gd name="T32" fmla="*/ 21 w 2544"/>
                <a:gd name="T33" fmla="*/ 4 h 1337"/>
                <a:gd name="T34" fmla="*/ 22 w 2544"/>
                <a:gd name="T35" fmla="*/ 7 h 1337"/>
                <a:gd name="T36" fmla="*/ 22 w 2544"/>
                <a:gd name="T37" fmla="*/ 9 h 1337"/>
                <a:gd name="T38" fmla="*/ 22 w 2544"/>
                <a:gd name="T39" fmla="*/ 9 h 1337"/>
                <a:gd name="T40" fmla="*/ 23 w 2544"/>
                <a:gd name="T41" fmla="*/ 10 h 1337"/>
                <a:gd name="T42" fmla="*/ 23 w 2544"/>
                <a:gd name="T43" fmla="*/ 10 h 1337"/>
                <a:gd name="T44" fmla="*/ 23 w 2544"/>
                <a:gd name="T45" fmla="*/ 10 h 1337"/>
                <a:gd name="T46" fmla="*/ 35 w 2544"/>
                <a:gd name="T47" fmla="*/ 10 h 1337"/>
                <a:gd name="T48" fmla="*/ 35 w 2544"/>
                <a:gd name="T49" fmla="*/ 10 h 1337"/>
                <a:gd name="T50" fmla="*/ 36 w 2544"/>
                <a:gd name="T51" fmla="*/ 10 h 1337"/>
                <a:gd name="T52" fmla="*/ 36 w 2544"/>
                <a:gd name="T53" fmla="*/ 10 h 1337"/>
                <a:gd name="T54" fmla="*/ 36 w 2544"/>
                <a:gd name="T55" fmla="*/ 11 h 1337"/>
                <a:gd name="T56" fmla="*/ 37 w 2544"/>
                <a:gd name="T57" fmla="*/ 14 h 1337"/>
                <a:gd name="T58" fmla="*/ 37 w 2544"/>
                <a:gd name="T59" fmla="*/ 18 h 1337"/>
                <a:gd name="T60" fmla="*/ 37 w 2544"/>
                <a:gd name="T61" fmla="*/ 20 h 1337"/>
                <a:gd name="T62" fmla="*/ 37 w 2544"/>
                <a:gd name="T63" fmla="*/ 16 h 1337"/>
                <a:gd name="T64" fmla="*/ 36 w 2544"/>
                <a:gd name="T65" fmla="*/ 13 h 1337"/>
                <a:gd name="T66" fmla="*/ 36 w 2544"/>
                <a:gd name="T67" fmla="*/ 11 h 1337"/>
                <a:gd name="T68" fmla="*/ 36 w 2544"/>
                <a:gd name="T69" fmla="*/ 10 h 1337"/>
                <a:gd name="T70" fmla="*/ 35 w 2544"/>
                <a:gd name="T71" fmla="*/ 10 h 1337"/>
                <a:gd name="T72" fmla="*/ 35 w 2544"/>
                <a:gd name="T73" fmla="*/ 10 h 1337"/>
                <a:gd name="T74" fmla="*/ 35 w 2544"/>
                <a:gd name="T75" fmla="*/ 10 h 1337"/>
                <a:gd name="T76" fmla="*/ 23 w 2544"/>
                <a:gd name="T77" fmla="*/ 10 h 1337"/>
                <a:gd name="T78" fmla="*/ 23 w 2544"/>
                <a:gd name="T79" fmla="*/ 10 h 1337"/>
                <a:gd name="T80" fmla="*/ 22 w 2544"/>
                <a:gd name="T81" fmla="*/ 10 h 1337"/>
                <a:gd name="T82" fmla="*/ 22 w 2544"/>
                <a:gd name="T83" fmla="*/ 10 h 1337"/>
                <a:gd name="T84" fmla="*/ 22 w 2544"/>
                <a:gd name="T85" fmla="*/ 8 h 1337"/>
                <a:gd name="T86" fmla="*/ 21 w 2544"/>
                <a:gd name="T87" fmla="*/ 6 h 1337"/>
                <a:gd name="T88" fmla="*/ 21 w 2544"/>
                <a:gd name="T89" fmla="*/ 2 h 1337"/>
                <a:gd name="T90" fmla="*/ 21 w 2544"/>
                <a:gd name="T91" fmla="*/ 0 h 1337"/>
                <a:gd name="T92" fmla="*/ 21 w 2544"/>
                <a:gd name="T93" fmla="*/ 4 h 1337"/>
                <a:gd name="T94" fmla="*/ 21 w 2544"/>
                <a:gd name="T95" fmla="*/ 7 h 1337"/>
                <a:gd name="T96" fmla="*/ 21 w 2544"/>
                <a:gd name="T97" fmla="*/ 9 h 1337"/>
                <a:gd name="T98" fmla="*/ 20 w 2544"/>
                <a:gd name="T99" fmla="*/ 10 h 1337"/>
                <a:gd name="T100" fmla="*/ 20 w 2544"/>
                <a:gd name="T101" fmla="*/ 10 h 1337"/>
                <a:gd name="T102" fmla="*/ 20 w 2544"/>
                <a:gd name="T103" fmla="*/ 10 h 1337"/>
                <a:gd name="T104" fmla="*/ 20 w 2544"/>
                <a:gd name="T105" fmla="*/ 10 h 1337"/>
                <a:gd name="T106" fmla="*/ 2 w 2544"/>
                <a:gd name="T107" fmla="*/ 10 h 1337"/>
                <a:gd name="T108" fmla="*/ 2 w 2544"/>
                <a:gd name="T109" fmla="*/ 10 h 1337"/>
                <a:gd name="T110" fmla="*/ 1 w 2544"/>
                <a:gd name="T111" fmla="*/ 10 h 1337"/>
                <a:gd name="T112" fmla="*/ 1 w 2544"/>
                <a:gd name="T113" fmla="*/ 10 h 1337"/>
                <a:gd name="T114" fmla="*/ 1 w 2544"/>
                <a:gd name="T115" fmla="*/ 11 h 1337"/>
                <a:gd name="T116" fmla="*/ 0 w 2544"/>
                <a:gd name="T117" fmla="*/ 14 h 1337"/>
                <a:gd name="T118" fmla="*/ 0 w 2544"/>
                <a:gd name="T119" fmla="*/ 18 h 1337"/>
                <a:gd name="T120" fmla="*/ 0 w 2544"/>
                <a:gd name="T121" fmla="*/ 20 h 133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544"/>
                <a:gd name="T184" fmla="*/ 0 h 1337"/>
                <a:gd name="T185" fmla="*/ 2544 w 2544"/>
                <a:gd name="T186" fmla="*/ 1337 h 133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544" h="1337">
                  <a:moveTo>
                    <a:pt x="0" y="1336"/>
                  </a:moveTo>
                  <a:lnTo>
                    <a:pt x="2" y="1202"/>
                  </a:lnTo>
                  <a:lnTo>
                    <a:pt x="9" y="1078"/>
                  </a:lnTo>
                  <a:lnTo>
                    <a:pt x="19" y="965"/>
                  </a:lnTo>
                  <a:lnTo>
                    <a:pt x="34" y="866"/>
                  </a:lnTo>
                  <a:lnTo>
                    <a:pt x="50" y="785"/>
                  </a:lnTo>
                  <a:lnTo>
                    <a:pt x="69" y="722"/>
                  </a:lnTo>
                  <a:lnTo>
                    <a:pt x="79" y="699"/>
                  </a:lnTo>
                  <a:cubicBezTo>
                    <a:pt x="79" y="699"/>
                    <a:pt x="80" y="698"/>
                    <a:pt x="80" y="698"/>
                  </a:cubicBezTo>
                  <a:lnTo>
                    <a:pt x="91" y="682"/>
                  </a:lnTo>
                  <a:cubicBezTo>
                    <a:pt x="91" y="682"/>
                    <a:pt x="91" y="681"/>
                    <a:pt x="92" y="681"/>
                  </a:cubicBezTo>
                  <a:lnTo>
                    <a:pt x="103" y="670"/>
                  </a:lnTo>
                  <a:cubicBezTo>
                    <a:pt x="104" y="669"/>
                    <a:pt x="105" y="668"/>
                    <a:pt x="106" y="668"/>
                  </a:cubicBezTo>
                  <a:lnTo>
                    <a:pt x="117" y="665"/>
                  </a:lnTo>
                  <a:cubicBezTo>
                    <a:pt x="118" y="665"/>
                    <a:pt x="119" y="664"/>
                    <a:pt x="119" y="664"/>
                  </a:cubicBezTo>
                  <a:lnTo>
                    <a:pt x="1355" y="664"/>
                  </a:lnTo>
                  <a:lnTo>
                    <a:pt x="1353" y="665"/>
                  </a:lnTo>
                  <a:lnTo>
                    <a:pt x="1364" y="662"/>
                  </a:lnTo>
                  <a:lnTo>
                    <a:pt x="1361" y="664"/>
                  </a:lnTo>
                  <a:lnTo>
                    <a:pt x="1372" y="654"/>
                  </a:lnTo>
                  <a:lnTo>
                    <a:pt x="1371" y="655"/>
                  </a:lnTo>
                  <a:lnTo>
                    <a:pt x="1382" y="638"/>
                  </a:lnTo>
                  <a:lnTo>
                    <a:pt x="1381" y="639"/>
                  </a:lnTo>
                  <a:lnTo>
                    <a:pt x="1391" y="617"/>
                  </a:lnTo>
                  <a:lnTo>
                    <a:pt x="1410" y="557"/>
                  </a:lnTo>
                  <a:lnTo>
                    <a:pt x="1426" y="477"/>
                  </a:lnTo>
                  <a:lnTo>
                    <a:pt x="1440" y="378"/>
                  </a:lnTo>
                  <a:lnTo>
                    <a:pt x="1449" y="267"/>
                  </a:lnTo>
                  <a:lnTo>
                    <a:pt x="1456" y="142"/>
                  </a:lnTo>
                  <a:lnTo>
                    <a:pt x="1458" y="8"/>
                  </a:lnTo>
                  <a:cubicBezTo>
                    <a:pt x="1459" y="4"/>
                    <a:pt x="1462" y="0"/>
                    <a:pt x="1466" y="0"/>
                  </a:cubicBezTo>
                  <a:cubicBezTo>
                    <a:pt x="1471" y="0"/>
                    <a:pt x="1474" y="4"/>
                    <a:pt x="1474" y="8"/>
                  </a:cubicBezTo>
                  <a:lnTo>
                    <a:pt x="1476" y="142"/>
                  </a:lnTo>
                  <a:lnTo>
                    <a:pt x="1483" y="267"/>
                  </a:lnTo>
                  <a:lnTo>
                    <a:pt x="1493" y="379"/>
                  </a:lnTo>
                  <a:lnTo>
                    <a:pt x="1506" y="477"/>
                  </a:lnTo>
                  <a:lnTo>
                    <a:pt x="1522" y="558"/>
                  </a:lnTo>
                  <a:lnTo>
                    <a:pt x="1541" y="618"/>
                  </a:lnTo>
                  <a:lnTo>
                    <a:pt x="1551" y="639"/>
                  </a:lnTo>
                  <a:lnTo>
                    <a:pt x="1550" y="638"/>
                  </a:lnTo>
                  <a:lnTo>
                    <a:pt x="1561" y="655"/>
                  </a:lnTo>
                  <a:lnTo>
                    <a:pt x="1560" y="654"/>
                  </a:lnTo>
                  <a:lnTo>
                    <a:pt x="1571" y="664"/>
                  </a:lnTo>
                  <a:lnTo>
                    <a:pt x="1568" y="662"/>
                  </a:lnTo>
                  <a:lnTo>
                    <a:pt x="1579" y="665"/>
                  </a:lnTo>
                  <a:lnTo>
                    <a:pt x="1576" y="664"/>
                  </a:lnTo>
                  <a:lnTo>
                    <a:pt x="2426" y="664"/>
                  </a:lnTo>
                  <a:cubicBezTo>
                    <a:pt x="2427" y="664"/>
                    <a:pt x="2428" y="665"/>
                    <a:pt x="2429" y="665"/>
                  </a:cubicBezTo>
                  <a:lnTo>
                    <a:pt x="2440" y="668"/>
                  </a:lnTo>
                  <a:cubicBezTo>
                    <a:pt x="2441" y="668"/>
                    <a:pt x="2442" y="669"/>
                    <a:pt x="2443" y="670"/>
                  </a:cubicBezTo>
                  <a:lnTo>
                    <a:pt x="2454" y="681"/>
                  </a:lnTo>
                  <a:cubicBezTo>
                    <a:pt x="2454" y="681"/>
                    <a:pt x="2455" y="682"/>
                    <a:pt x="2455" y="682"/>
                  </a:cubicBezTo>
                  <a:lnTo>
                    <a:pt x="2466" y="698"/>
                  </a:lnTo>
                  <a:cubicBezTo>
                    <a:pt x="2466" y="698"/>
                    <a:pt x="2467" y="699"/>
                    <a:pt x="2467" y="699"/>
                  </a:cubicBezTo>
                  <a:lnTo>
                    <a:pt x="2477" y="721"/>
                  </a:lnTo>
                  <a:lnTo>
                    <a:pt x="2496" y="784"/>
                  </a:lnTo>
                  <a:lnTo>
                    <a:pt x="2512" y="866"/>
                  </a:lnTo>
                  <a:lnTo>
                    <a:pt x="2525" y="964"/>
                  </a:lnTo>
                  <a:lnTo>
                    <a:pt x="2535" y="1078"/>
                  </a:lnTo>
                  <a:lnTo>
                    <a:pt x="2542" y="1202"/>
                  </a:lnTo>
                  <a:lnTo>
                    <a:pt x="2544" y="1336"/>
                  </a:lnTo>
                  <a:lnTo>
                    <a:pt x="2528" y="1337"/>
                  </a:lnTo>
                  <a:lnTo>
                    <a:pt x="2526" y="1203"/>
                  </a:lnTo>
                  <a:lnTo>
                    <a:pt x="2519" y="1079"/>
                  </a:lnTo>
                  <a:lnTo>
                    <a:pt x="2510" y="967"/>
                  </a:lnTo>
                  <a:lnTo>
                    <a:pt x="2497" y="869"/>
                  </a:lnTo>
                  <a:lnTo>
                    <a:pt x="2481" y="789"/>
                  </a:lnTo>
                  <a:lnTo>
                    <a:pt x="2462" y="728"/>
                  </a:lnTo>
                  <a:lnTo>
                    <a:pt x="2452" y="706"/>
                  </a:lnTo>
                  <a:lnTo>
                    <a:pt x="2453" y="707"/>
                  </a:lnTo>
                  <a:lnTo>
                    <a:pt x="2442" y="691"/>
                  </a:lnTo>
                  <a:lnTo>
                    <a:pt x="2443" y="692"/>
                  </a:lnTo>
                  <a:lnTo>
                    <a:pt x="2432" y="681"/>
                  </a:lnTo>
                  <a:lnTo>
                    <a:pt x="2435" y="683"/>
                  </a:lnTo>
                  <a:lnTo>
                    <a:pt x="2424" y="680"/>
                  </a:lnTo>
                  <a:lnTo>
                    <a:pt x="2426" y="680"/>
                  </a:lnTo>
                  <a:lnTo>
                    <a:pt x="1576" y="680"/>
                  </a:lnTo>
                  <a:cubicBezTo>
                    <a:pt x="1576" y="680"/>
                    <a:pt x="1575" y="680"/>
                    <a:pt x="1574" y="680"/>
                  </a:cubicBezTo>
                  <a:lnTo>
                    <a:pt x="1563" y="677"/>
                  </a:lnTo>
                  <a:cubicBezTo>
                    <a:pt x="1562" y="677"/>
                    <a:pt x="1561" y="676"/>
                    <a:pt x="1560" y="675"/>
                  </a:cubicBezTo>
                  <a:lnTo>
                    <a:pt x="1549" y="665"/>
                  </a:lnTo>
                  <a:cubicBezTo>
                    <a:pt x="1549" y="665"/>
                    <a:pt x="1548" y="664"/>
                    <a:pt x="1548" y="664"/>
                  </a:cubicBezTo>
                  <a:lnTo>
                    <a:pt x="1537" y="647"/>
                  </a:lnTo>
                  <a:cubicBezTo>
                    <a:pt x="1537" y="646"/>
                    <a:pt x="1536" y="646"/>
                    <a:pt x="1536" y="646"/>
                  </a:cubicBezTo>
                  <a:lnTo>
                    <a:pt x="1526" y="623"/>
                  </a:lnTo>
                  <a:lnTo>
                    <a:pt x="1507" y="561"/>
                  </a:lnTo>
                  <a:lnTo>
                    <a:pt x="1491" y="480"/>
                  </a:lnTo>
                  <a:lnTo>
                    <a:pt x="1477" y="380"/>
                  </a:lnTo>
                  <a:lnTo>
                    <a:pt x="1467" y="268"/>
                  </a:lnTo>
                  <a:lnTo>
                    <a:pt x="1460" y="143"/>
                  </a:lnTo>
                  <a:lnTo>
                    <a:pt x="1458" y="9"/>
                  </a:lnTo>
                  <a:lnTo>
                    <a:pt x="1474" y="9"/>
                  </a:lnTo>
                  <a:lnTo>
                    <a:pt x="1472" y="143"/>
                  </a:lnTo>
                  <a:lnTo>
                    <a:pt x="1465" y="268"/>
                  </a:lnTo>
                  <a:lnTo>
                    <a:pt x="1455" y="381"/>
                  </a:lnTo>
                  <a:lnTo>
                    <a:pt x="1441" y="480"/>
                  </a:lnTo>
                  <a:lnTo>
                    <a:pt x="1425" y="562"/>
                  </a:lnTo>
                  <a:lnTo>
                    <a:pt x="1406" y="624"/>
                  </a:lnTo>
                  <a:lnTo>
                    <a:pt x="1396" y="646"/>
                  </a:lnTo>
                  <a:cubicBezTo>
                    <a:pt x="1396" y="646"/>
                    <a:pt x="1395" y="646"/>
                    <a:pt x="1395" y="647"/>
                  </a:cubicBezTo>
                  <a:lnTo>
                    <a:pt x="1384" y="664"/>
                  </a:lnTo>
                  <a:cubicBezTo>
                    <a:pt x="1384" y="664"/>
                    <a:pt x="1383" y="665"/>
                    <a:pt x="1383" y="665"/>
                  </a:cubicBezTo>
                  <a:lnTo>
                    <a:pt x="1372" y="675"/>
                  </a:lnTo>
                  <a:cubicBezTo>
                    <a:pt x="1371" y="676"/>
                    <a:pt x="1370" y="677"/>
                    <a:pt x="1369" y="677"/>
                  </a:cubicBezTo>
                  <a:lnTo>
                    <a:pt x="1358" y="680"/>
                  </a:lnTo>
                  <a:cubicBezTo>
                    <a:pt x="1357" y="680"/>
                    <a:pt x="1356" y="680"/>
                    <a:pt x="1355" y="680"/>
                  </a:cubicBezTo>
                  <a:lnTo>
                    <a:pt x="119" y="680"/>
                  </a:lnTo>
                  <a:lnTo>
                    <a:pt x="122" y="680"/>
                  </a:lnTo>
                  <a:lnTo>
                    <a:pt x="111" y="683"/>
                  </a:lnTo>
                  <a:lnTo>
                    <a:pt x="114" y="681"/>
                  </a:lnTo>
                  <a:lnTo>
                    <a:pt x="103" y="692"/>
                  </a:lnTo>
                  <a:lnTo>
                    <a:pt x="104" y="691"/>
                  </a:lnTo>
                  <a:lnTo>
                    <a:pt x="93" y="707"/>
                  </a:lnTo>
                  <a:lnTo>
                    <a:pt x="94" y="706"/>
                  </a:lnTo>
                  <a:lnTo>
                    <a:pt x="84" y="727"/>
                  </a:lnTo>
                  <a:lnTo>
                    <a:pt x="65" y="788"/>
                  </a:lnTo>
                  <a:lnTo>
                    <a:pt x="49" y="869"/>
                  </a:lnTo>
                  <a:lnTo>
                    <a:pt x="35" y="966"/>
                  </a:lnTo>
                  <a:lnTo>
                    <a:pt x="25" y="1079"/>
                  </a:lnTo>
                  <a:lnTo>
                    <a:pt x="18" y="1203"/>
                  </a:lnTo>
                  <a:lnTo>
                    <a:pt x="16" y="1337"/>
                  </a:lnTo>
                  <a:lnTo>
                    <a:pt x="0" y="133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Rectangle 43"/>
            <p:cNvSpPr>
              <a:spLocks noChangeArrowheads="1"/>
            </p:cNvSpPr>
            <p:nvPr/>
          </p:nvSpPr>
          <p:spPr bwMode="auto">
            <a:xfrm>
              <a:off x="2813658" y="3853830"/>
              <a:ext cx="654025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</a:t>
              </a:r>
              <a:r>
                <a:rPr lang="zh-CN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9</a:t>
              </a:r>
              <a:r>
                <a:rPr lang="en-US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</a:t>
              </a:r>
              <a:r>
                <a:rPr lang="zh-CN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10</a:t>
              </a:r>
              <a:r>
                <a:rPr lang="en-US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</a:t>
              </a:r>
              <a:r>
                <a:rPr lang="zh-CN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11     </a:t>
              </a:r>
              <a:endParaRPr lang="zh-CN" altLang="zh-CN" sz="800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Freeform 44"/>
            <p:cNvSpPr>
              <a:spLocks noEditPoints="1"/>
            </p:cNvSpPr>
            <p:nvPr/>
          </p:nvSpPr>
          <p:spPr bwMode="auto">
            <a:xfrm>
              <a:off x="2508463" y="3932942"/>
              <a:ext cx="99891" cy="52029"/>
            </a:xfrm>
            <a:custGeom>
              <a:avLst/>
              <a:gdLst>
                <a:gd name="T0" fmla="*/ 0 w 176"/>
                <a:gd name="T1" fmla="*/ 23 h 59"/>
                <a:gd name="T2" fmla="*/ 141 w 176"/>
                <a:gd name="T3" fmla="*/ 24 h 59"/>
                <a:gd name="T4" fmla="*/ 141 w 176"/>
                <a:gd name="T5" fmla="*/ 36 h 59"/>
                <a:gd name="T6" fmla="*/ 0 w 176"/>
                <a:gd name="T7" fmla="*/ 35 h 59"/>
                <a:gd name="T8" fmla="*/ 0 w 176"/>
                <a:gd name="T9" fmla="*/ 23 h 59"/>
                <a:gd name="T10" fmla="*/ 141 w 176"/>
                <a:gd name="T11" fmla="*/ 30 h 59"/>
                <a:gd name="T12" fmla="*/ 118 w 176"/>
                <a:gd name="T13" fmla="*/ 0 h 59"/>
                <a:gd name="T14" fmla="*/ 176 w 176"/>
                <a:gd name="T15" fmla="*/ 30 h 59"/>
                <a:gd name="T16" fmla="*/ 117 w 176"/>
                <a:gd name="T17" fmla="*/ 59 h 59"/>
                <a:gd name="T18" fmla="*/ 141 w 176"/>
                <a:gd name="T19" fmla="*/ 30 h 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6"/>
                <a:gd name="T31" fmla="*/ 0 h 59"/>
                <a:gd name="T32" fmla="*/ 176 w 176"/>
                <a:gd name="T33" fmla="*/ 59 h 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6" h="59">
                  <a:moveTo>
                    <a:pt x="0" y="23"/>
                  </a:moveTo>
                  <a:lnTo>
                    <a:pt x="141" y="24"/>
                  </a:lnTo>
                  <a:lnTo>
                    <a:pt x="141" y="36"/>
                  </a:lnTo>
                  <a:lnTo>
                    <a:pt x="0" y="35"/>
                  </a:lnTo>
                  <a:lnTo>
                    <a:pt x="0" y="23"/>
                  </a:lnTo>
                  <a:close/>
                  <a:moveTo>
                    <a:pt x="141" y="30"/>
                  </a:moveTo>
                  <a:lnTo>
                    <a:pt x="118" y="0"/>
                  </a:lnTo>
                  <a:lnTo>
                    <a:pt x="176" y="30"/>
                  </a:lnTo>
                  <a:lnTo>
                    <a:pt x="117" y="59"/>
                  </a:lnTo>
                  <a:lnTo>
                    <a:pt x="141" y="3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Freeform 45"/>
            <p:cNvSpPr>
              <a:spLocks noEditPoints="1"/>
            </p:cNvSpPr>
            <p:nvPr/>
          </p:nvSpPr>
          <p:spPr bwMode="auto">
            <a:xfrm>
              <a:off x="2371449" y="3932942"/>
              <a:ext cx="99217" cy="52029"/>
            </a:xfrm>
            <a:custGeom>
              <a:avLst/>
              <a:gdLst>
                <a:gd name="T0" fmla="*/ 0 w 147"/>
                <a:gd name="T1" fmla="*/ 23 h 59"/>
                <a:gd name="T2" fmla="*/ 112 w 147"/>
                <a:gd name="T3" fmla="*/ 24 h 59"/>
                <a:gd name="T4" fmla="*/ 111 w 147"/>
                <a:gd name="T5" fmla="*/ 36 h 59"/>
                <a:gd name="T6" fmla="*/ 0 w 147"/>
                <a:gd name="T7" fmla="*/ 35 h 59"/>
                <a:gd name="T8" fmla="*/ 0 w 147"/>
                <a:gd name="T9" fmla="*/ 23 h 59"/>
                <a:gd name="T10" fmla="*/ 111 w 147"/>
                <a:gd name="T11" fmla="*/ 30 h 59"/>
                <a:gd name="T12" fmla="*/ 88 w 147"/>
                <a:gd name="T13" fmla="*/ 0 h 59"/>
                <a:gd name="T14" fmla="*/ 147 w 147"/>
                <a:gd name="T15" fmla="*/ 30 h 59"/>
                <a:gd name="T16" fmla="*/ 88 w 147"/>
                <a:gd name="T17" fmla="*/ 59 h 59"/>
                <a:gd name="T18" fmla="*/ 111 w 147"/>
                <a:gd name="T19" fmla="*/ 30 h 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7"/>
                <a:gd name="T31" fmla="*/ 0 h 59"/>
                <a:gd name="T32" fmla="*/ 147 w 147"/>
                <a:gd name="T33" fmla="*/ 59 h 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7" h="59">
                  <a:moveTo>
                    <a:pt x="0" y="23"/>
                  </a:moveTo>
                  <a:lnTo>
                    <a:pt x="112" y="24"/>
                  </a:lnTo>
                  <a:lnTo>
                    <a:pt x="111" y="36"/>
                  </a:lnTo>
                  <a:lnTo>
                    <a:pt x="0" y="35"/>
                  </a:lnTo>
                  <a:lnTo>
                    <a:pt x="0" y="23"/>
                  </a:lnTo>
                  <a:close/>
                  <a:moveTo>
                    <a:pt x="111" y="30"/>
                  </a:moveTo>
                  <a:lnTo>
                    <a:pt x="88" y="0"/>
                  </a:lnTo>
                  <a:lnTo>
                    <a:pt x="147" y="30"/>
                  </a:lnTo>
                  <a:lnTo>
                    <a:pt x="88" y="59"/>
                  </a:lnTo>
                  <a:lnTo>
                    <a:pt x="111" y="3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Freeform 46"/>
            <p:cNvSpPr>
              <a:spLocks noEditPoints="1"/>
            </p:cNvSpPr>
            <p:nvPr/>
          </p:nvSpPr>
          <p:spPr bwMode="auto">
            <a:xfrm>
              <a:off x="2648176" y="3932942"/>
              <a:ext cx="99217" cy="51147"/>
            </a:xfrm>
            <a:custGeom>
              <a:avLst/>
              <a:gdLst>
                <a:gd name="T0" fmla="*/ 0 w 147"/>
                <a:gd name="T1" fmla="*/ 23 h 58"/>
                <a:gd name="T2" fmla="*/ 112 w 147"/>
                <a:gd name="T3" fmla="*/ 23 h 58"/>
                <a:gd name="T4" fmla="*/ 111 w 147"/>
                <a:gd name="T5" fmla="*/ 35 h 58"/>
                <a:gd name="T6" fmla="*/ 0 w 147"/>
                <a:gd name="T7" fmla="*/ 34 h 58"/>
                <a:gd name="T8" fmla="*/ 0 w 147"/>
                <a:gd name="T9" fmla="*/ 23 h 58"/>
                <a:gd name="T10" fmla="*/ 111 w 147"/>
                <a:gd name="T11" fmla="*/ 29 h 58"/>
                <a:gd name="T12" fmla="*/ 88 w 147"/>
                <a:gd name="T13" fmla="*/ 0 h 58"/>
                <a:gd name="T14" fmla="*/ 147 w 147"/>
                <a:gd name="T15" fmla="*/ 29 h 58"/>
                <a:gd name="T16" fmla="*/ 88 w 147"/>
                <a:gd name="T17" fmla="*/ 58 h 58"/>
                <a:gd name="T18" fmla="*/ 111 w 147"/>
                <a:gd name="T19" fmla="*/ 29 h 5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7"/>
                <a:gd name="T31" fmla="*/ 0 h 58"/>
                <a:gd name="T32" fmla="*/ 147 w 147"/>
                <a:gd name="T33" fmla="*/ 58 h 5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7" h="58">
                  <a:moveTo>
                    <a:pt x="0" y="23"/>
                  </a:moveTo>
                  <a:lnTo>
                    <a:pt x="112" y="23"/>
                  </a:lnTo>
                  <a:lnTo>
                    <a:pt x="111" y="35"/>
                  </a:lnTo>
                  <a:lnTo>
                    <a:pt x="0" y="34"/>
                  </a:lnTo>
                  <a:lnTo>
                    <a:pt x="0" y="23"/>
                  </a:lnTo>
                  <a:close/>
                  <a:moveTo>
                    <a:pt x="111" y="29"/>
                  </a:moveTo>
                  <a:lnTo>
                    <a:pt x="88" y="0"/>
                  </a:lnTo>
                  <a:lnTo>
                    <a:pt x="147" y="29"/>
                  </a:lnTo>
                  <a:lnTo>
                    <a:pt x="88" y="58"/>
                  </a:lnTo>
                  <a:lnTo>
                    <a:pt x="111" y="29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Rectangle 48"/>
            <p:cNvSpPr>
              <a:spLocks noChangeArrowheads="1"/>
            </p:cNvSpPr>
            <p:nvPr/>
          </p:nvSpPr>
          <p:spPr bwMode="auto">
            <a:xfrm>
              <a:off x="2589456" y="3624295"/>
              <a:ext cx="131446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</a:t>
              </a:r>
              <a:r>
                <a:rPr lang="zh-CN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7</a:t>
              </a:r>
              <a:endParaRPr lang="zh-CN" altLang="zh-CN" sz="800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Freeform 49"/>
            <p:cNvSpPr>
              <a:spLocks noEditPoints="1"/>
            </p:cNvSpPr>
            <p:nvPr/>
          </p:nvSpPr>
          <p:spPr bwMode="auto">
            <a:xfrm>
              <a:off x="2515887" y="3572266"/>
              <a:ext cx="98542" cy="52029"/>
            </a:xfrm>
            <a:custGeom>
              <a:avLst/>
              <a:gdLst>
                <a:gd name="T0" fmla="*/ 0 w 117"/>
                <a:gd name="T1" fmla="*/ 23 h 59"/>
                <a:gd name="T2" fmla="*/ 82 w 117"/>
                <a:gd name="T3" fmla="*/ 23 h 59"/>
                <a:gd name="T4" fmla="*/ 82 w 117"/>
                <a:gd name="T5" fmla="*/ 35 h 59"/>
                <a:gd name="T6" fmla="*/ 0 w 117"/>
                <a:gd name="T7" fmla="*/ 35 h 59"/>
                <a:gd name="T8" fmla="*/ 0 w 117"/>
                <a:gd name="T9" fmla="*/ 23 h 59"/>
                <a:gd name="T10" fmla="*/ 82 w 117"/>
                <a:gd name="T11" fmla="*/ 29 h 59"/>
                <a:gd name="T12" fmla="*/ 59 w 117"/>
                <a:gd name="T13" fmla="*/ 0 h 59"/>
                <a:gd name="T14" fmla="*/ 117 w 117"/>
                <a:gd name="T15" fmla="*/ 29 h 59"/>
                <a:gd name="T16" fmla="*/ 59 w 117"/>
                <a:gd name="T17" fmla="*/ 59 h 59"/>
                <a:gd name="T18" fmla="*/ 82 w 117"/>
                <a:gd name="T19" fmla="*/ 29 h 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59"/>
                <a:gd name="T32" fmla="*/ 117 w 117"/>
                <a:gd name="T33" fmla="*/ 59 h 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59">
                  <a:moveTo>
                    <a:pt x="0" y="23"/>
                  </a:moveTo>
                  <a:lnTo>
                    <a:pt x="82" y="23"/>
                  </a:lnTo>
                  <a:lnTo>
                    <a:pt x="82" y="35"/>
                  </a:lnTo>
                  <a:lnTo>
                    <a:pt x="0" y="35"/>
                  </a:lnTo>
                  <a:lnTo>
                    <a:pt x="0" y="23"/>
                  </a:lnTo>
                  <a:close/>
                  <a:moveTo>
                    <a:pt x="82" y="29"/>
                  </a:moveTo>
                  <a:lnTo>
                    <a:pt x="59" y="0"/>
                  </a:lnTo>
                  <a:lnTo>
                    <a:pt x="117" y="29"/>
                  </a:lnTo>
                  <a:lnTo>
                    <a:pt x="59" y="59"/>
                  </a:lnTo>
                  <a:lnTo>
                    <a:pt x="82" y="29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Freeform 50"/>
            <p:cNvSpPr>
              <a:spLocks/>
            </p:cNvSpPr>
            <p:nvPr/>
          </p:nvSpPr>
          <p:spPr bwMode="auto">
            <a:xfrm>
              <a:off x="4281538" y="3666624"/>
              <a:ext cx="2700" cy="77603"/>
            </a:xfrm>
            <a:custGeom>
              <a:avLst/>
              <a:gdLst>
                <a:gd name="T0" fmla="*/ 4 w 4"/>
                <a:gd name="T1" fmla="*/ 0 h 88"/>
                <a:gd name="T2" fmla="*/ 3 w 4"/>
                <a:gd name="T3" fmla="*/ 88 h 88"/>
                <a:gd name="T4" fmla="*/ 0 w 4"/>
                <a:gd name="T5" fmla="*/ 88 h 88"/>
                <a:gd name="T6" fmla="*/ 0 w 4"/>
                <a:gd name="T7" fmla="*/ 0 h 88"/>
                <a:gd name="T8" fmla="*/ 4 w 4"/>
                <a:gd name="T9" fmla="*/ 0 h 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88"/>
                <a:gd name="T17" fmla="*/ 4 w 4"/>
                <a:gd name="T18" fmla="*/ 88 h 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88">
                  <a:moveTo>
                    <a:pt x="4" y="0"/>
                  </a:moveTo>
                  <a:lnTo>
                    <a:pt x="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15875" cap="flat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Rectangle 51"/>
            <p:cNvSpPr>
              <a:spLocks noChangeArrowheads="1"/>
            </p:cNvSpPr>
            <p:nvPr/>
          </p:nvSpPr>
          <p:spPr bwMode="auto">
            <a:xfrm>
              <a:off x="4303811" y="3624295"/>
              <a:ext cx="131446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</a:t>
              </a:r>
              <a:r>
                <a:rPr lang="zh-CN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8</a:t>
              </a:r>
              <a:endParaRPr lang="zh-CN" altLang="zh-CN" sz="800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Freeform 52"/>
            <p:cNvSpPr>
              <a:spLocks noEditPoints="1"/>
            </p:cNvSpPr>
            <p:nvPr/>
          </p:nvSpPr>
          <p:spPr bwMode="auto">
            <a:xfrm>
              <a:off x="4224168" y="3572266"/>
              <a:ext cx="99891" cy="51147"/>
            </a:xfrm>
            <a:custGeom>
              <a:avLst/>
              <a:gdLst>
                <a:gd name="T0" fmla="*/ 0 w 117"/>
                <a:gd name="T1" fmla="*/ 23 h 59"/>
                <a:gd name="T2" fmla="*/ 82 w 117"/>
                <a:gd name="T3" fmla="*/ 24 h 59"/>
                <a:gd name="T4" fmla="*/ 82 w 117"/>
                <a:gd name="T5" fmla="*/ 35 h 59"/>
                <a:gd name="T6" fmla="*/ 0 w 117"/>
                <a:gd name="T7" fmla="*/ 35 h 59"/>
                <a:gd name="T8" fmla="*/ 0 w 117"/>
                <a:gd name="T9" fmla="*/ 23 h 59"/>
                <a:gd name="T10" fmla="*/ 82 w 117"/>
                <a:gd name="T11" fmla="*/ 29 h 59"/>
                <a:gd name="T12" fmla="*/ 59 w 117"/>
                <a:gd name="T13" fmla="*/ 0 h 59"/>
                <a:gd name="T14" fmla="*/ 117 w 117"/>
                <a:gd name="T15" fmla="*/ 30 h 59"/>
                <a:gd name="T16" fmla="*/ 58 w 117"/>
                <a:gd name="T17" fmla="*/ 59 h 59"/>
                <a:gd name="T18" fmla="*/ 82 w 117"/>
                <a:gd name="T19" fmla="*/ 29 h 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7"/>
                <a:gd name="T31" fmla="*/ 0 h 59"/>
                <a:gd name="T32" fmla="*/ 117 w 117"/>
                <a:gd name="T33" fmla="*/ 59 h 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7" h="59">
                  <a:moveTo>
                    <a:pt x="0" y="23"/>
                  </a:moveTo>
                  <a:lnTo>
                    <a:pt x="82" y="24"/>
                  </a:lnTo>
                  <a:lnTo>
                    <a:pt x="82" y="35"/>
                  </a:lnTo>
                  <a:lnTo>
                    <a:pt x="0" y="35"/>
                  </a:lnTo>
                  <a:lnTo>
                    <a:pt x="0" y="23"/>
                  </a:lnTo>
                  <a:close/>
                  <a:moveTo>
                    <a:pt x="82" y="29"/>
                  </a:moveTo>
                  <a:lnTo>
                    <a:pt x="59" y="0"/>
                  </a:lnTo>
                  <a:lnTo>
                    <a:pt x="117" y="30"/>
                  </a:lnTo>
                  <a:lnTo>
                    <a:pt x="58" y="59"/>
                  </a:lnTo>
                  <a:lnTo>
                    <a:pt x="82" y="29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Rectangle 26"/>
            <p:cNvSpPr>
              <a:spLocks noChangeArrowheads="1"/>
            </p:cNvSpPr>
            <p:nvPr/>
          </p:nvSpPr>
          <p:spPr bwMode="auto">
            <a:xfrm>
              <a:off x="3602143" y="1856277"/>
              <a:ext cx="2700" cy="79200"/>
            </a:xfrm>
            <a:prstGeom prst="rect">
              <a:avLst/>
            </a:prstGeom>
            <a:solidFill>
              <a:srgbClr val="0000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Freeform 9"/>
            <p:cNvSpPr>
              <a:spLocks noEditPoints="1"/>
            </p:cNvSpPr>
            <p:nvPr/>
          </p:nvSpPr>
          <p:spPr bwMode="auto">
            <a:xfrm>
              <a:off x="3566856" y="1784648"/>
              <a:ext cx="99217" cy="51147"/>
            </a:xfrm>
            <a:custGeom>
              <a:avLst/>
              <a:gdLst>
                <a:gd name="T0" fmla="*/ 2147483647 w 147"/>
                <a:gd name="T1" fmla="*/ 2147483647 h 58"/>
                <a:gd name="T2" fmla="*/ 2147483647 w 147"/>
                <a:gd name="T3" fmla="*/ 2147483647 h 58"/>
                <a:gd name="T4" fmla="*/ 2147483647 w 147"/>
                <a:gd name="T5" fmla="*/ 2147483647 h 58"/>
                <a:gd name="T6" fmla="*/ 0 w 147"/>
                <a:gd name="T7" fmla="*/ 2147483647 h 58"/>
                <a:gd name="T8" fmla="*/ 2147483647 w 147"/>
                <a:gd name="T9" fmla="*/ 2147483647 h 58"/>
                <a:gd name="T10" fmla="*/ 2147483647 w 147"/>
                <a:gd name="T11" fmla="*/ 2147483647 h 58"/>
                <a:gd name="T12" fmla="*/ 2147483647 w 147"/>
                <a:gd name="T13" fmla="*/ 0 h 58"/>
                <a:gd name="T14" fmla="*/ 2147483647 w 147"/>
                <a:gd name="T15" fmla="*/ 2147483647 h 58"/>
                <a:gd name="T16" fmla="*/ 2147483647 w 147"/>
                <a:gd name="T17" fmla="*/ 2147483647 h 58"/>
                <a:gd name="T18" fmla="*/ 2147483647 w 147"/>
                <a:gd name="T19" fmla="*/ 2147483647 h 5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7"/>
                <a:gd name="T31" fmla="*/ 0 h 58"/>
                <a:gd name="T32" fmla="*/ 147 w 147"/>
                <a:gd name="T33" fmla="*/ 58 h 5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7" h="58">
                  <a:moveTo>
                    <a:pt x="1" y="23"/>
                  </a:moveTo>
                  <a:lnTo>
                    <a:pt x="112" y="23"/>
                  </a:lnTo>
                  <a:lnTo>
                    <a:pt x="112" y="35"/>
                  </a:lnTo>
                  <a:lnTo>
                    <a:pt x="0" y="35"/>
                  </a:lnTo>
                  <a:lnTo>
                    <a:pt x="1" y="23"/>
                  </a:lnTo>
                  <a:close/>
                  <a:moveTo>
                    <a:pt x="112" y="29"/>
                  </a:moveTo>
                  <a:lnTo>
                    <a:pt x="89" y="0"/>
                  </a:lnTo>
                  <a:lnTo>
                    <a:pt x="147" y="29"/>
                  </a:lnTo>
                  <a:lnTo>
                    <a:pt x="88" y="58"/>
                  </a:lnTo>
                  <a:lnTo>
                    <a:pt x="112" y="29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Rectangle 7"/>
            <p:cNvSpPr>
              <a:spLocks noChangeArrowheads="1"/>
            </p:cNvSpPr>
            <p:nvPr/>
          </p:nvSpPr>
          <p:spPr bwMode="auto">
            <a:xfrm>
              <a:off x="3639329" y="1829199"/>
              <a:ext cx="216000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en-US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</a:t>
              </a:r>
              <a:r>
                <a:rPr lang="zh-CN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zh-CN" altLang="zh-CN" sz="800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Rectangle 26"/>
            <p:cNvSpPr>
              <a:spLocks noChangeArrowheads="1"/>
            </p:cNvSpPr>
            <p:nvPr/>
          </p:nvSpPr>
          <p:spPr bwMode="auto">
            <a:xfrm>
              <a:off x="4183827" y="2459396"/>
              <a:ext cx="1995" cy="77308"/>
            </a:xfrm>
            <a:prstGeom prst="rect">
              <a:avLst/>
            </a:prstGeom>
            <a:solidFill>
              <a:srgbClr val="000000"/>
            </a:solidFill>
            <a:ln w="15875" cmpd="thickThin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Rectangle 5"/>
            <p:cNvSpPr>
              <a:spLocks noChangeArrowheads="1"/>
            </p:cNvSpPr>
            <p:nvPr/>
          </p:nvSpPr>
          <p:spPr bwMode="auto">
            <a:xfrm>
              <a:off x="2533319" y="1944648"/>
              <a:ext cx="2081819" cy="40000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Freeform 28"/>
            <p:cNvSpPr>
              <a:spLocks/>
            </p:cNvSpPr>
            <p:nvPr/>
          </p:nvSpPr>
          <p:spPr bwMode="auto">
            <a:xfrm>
              <a:off x="4212896" y="3067049"/>
              <a:ext cx="1995" cy="77603"/>
            </a:xfrm>
            <a:custGeom>
              <a:avLst/>
              <a:gdLst>
                <a:gd name="T0" fmla="*/ 2147483647 w 4"/>
                <a:gd name="T1" fmla="*/ 0 h 88"/>
                <a:gd name="T2" fmla="*/ 2147483647 w 4"/>
                <a:gd name="T3" fmla="*/ 2147483647 h 88"/>
                <a:gd name="T4" fmla="*/ 0 w 4"/>
                <a:gd name="T5" fmla="*/ 2147483647 h 88"/>
                <a:gd name="T6" fmla="*/ 0 w 4"/>
                <a:gd name="T7" fmla="*/ 0 h 88"/>
                <a:gd name="T8" fmla="*/ 2147483647 w 4"/>
                <a:gd name="T9" fmla="*/ 0 h 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88"/>
                <a:gd name="T17" fmla="*/ 4 w 4"/>
                <a:gd name="T18" fmla="*/ 88 h 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88">
                  <a:moveTo>
                    <a:pt x="4" y="0"/>
                  </a:moveTo>
                  <a:lnTo>
                    <a:pt x="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15875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Freeform 28"/>
            <p:cNvSpPr>
              <a:spLocks/>
            </p:cNvSpPr>
            <p:nvPr/>
          </p:nvSpPr>
          <p:spPr bwMode="auto">
            <a:xfrm>
              <a:off x="2561234" y="3667051"/>
              <a:ext cx="2700" cy="77603"/>
            </a:xfrm>
            <a:custGeom>
              <a:avLst/>
              <a:gdLst>
                <a:gd name="T0" fmla="*/ 2147483647 w 4"/>
                <a:gd name="T1" fmla="*/ 0 h 88"/>
                <a:gd name="T2" fmla="*/ 2147483647 w 4"/>
                <a:gd name="T3" fmla="*/ 2147483647 h 88"/>
                <a:gd name="T4" fmla="*/ 0 w 4"/>
                <a:gd name="T5" fmla="*/ 2147483647 h 88"/>
                <a:gd name="T6" fmla="*/ 0 w 4"/>
                <a:gd name="T7" fmla="*/ 0 h 88"/>
                <a:gd name="T8" fmla="*/ 2147483647 w 4"/>
                <a:gd name="T9" fmla="*/ 0 h 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88"/>
                <a:gd name="T17" fmla="*/ 4 w 4"/>
                <a:gd name="T18" fmla="*/ 88 h 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88">
                  <a:moveTo>
                    <a:pt x="4" y="0"/>
                  </a:moveTo>
                  <a:lnTo>
                    <a:pt x="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15875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Freeform 9"/>
            <p:cNvSpPr>
              <a:spLocks noEditPoints="1"/>
            </p:cNvSpPr>
            <p:nvPr/>
          </p:nvSpPr>
          <p:spPr bwMode="auto">
            <a:xfrm>
              <a:off x="2832096" y="2093502"/>
              <a:ext cx="99217" cy="51147"/>
            </a:xfrm>
            <a:custGeom>
              <a:avLst/>
              <a:gdLst>
                <a:gd name="T0" fmla="*/ 2147483647 w 147"/>
                <a:gd name="T1" fmla="*/ 2147483647 h 58"/>
                <a:gd name="T2" fmla="*/ 2147483647 w 147"/>
                <a:gd name="T3" fmla="*/ 2147483647 h 58"/>
                <a:gd name="T4" fmla="*/ 2147483647 w 147"/>
                <a:gd name="T5" fmla="*/ 2147483647 h 58"/>
                <a:gd name="T6" fmla="*/ 0 w 147"/>
                <a:gd name="T7" fmla="*/ 2147483647 h 58"/>
                <a:gd name="T8" fmla="*/ 2147483647 w 147"/>
                <a:gd name="T9" fmla="*/ 2147483647 h 58"/>
                <a:gd name="T10" fmla="*/ 2147483647 w 147"/>
                <a:gd name="T11" fmla="*/ 2147483647 h 58"/>
                <a:gd name="T12" fmla="*/ 2147483647 w 147"/>
                <a:gd name="T13" fmla="*/ 0 h 58"/>
                <a:gd name="T14" fmla="*/ 2147483647 w 147"/>
                <a:gd name="T15" fmla="*/ 2147483647 h 58"/>
                <a:gd name="T16" fmla="*/ 2147483647 w 147"/>
                <a:gd name="T17" fmla="*/ 2147483647 h 58"/>
                <a:gd name="T18" fmla="*/ 2147483647 w 147"/>
                <a:gd name="T19" fmla="*/ 2147483647 h 5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7"/>
                <a:gd name="T31" fmla="*/ 0 h 58"/>
                <a:gd name="T32" fmla="*/ 147 w 147"/>
                <a:gd name="T33" fmla="*/ 58 h 5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7" h="58">
                  <a:moveTo>
                    <a:pt x="1" y="23"/>
                  </a:moveTo>
                  <a:lnTo>
                    <a:pt x="112" y="23"/>
                  </a:lnTo>
                  <a:lnTo>
                    <a:pt x="112" y="35"/>
                  </a:lnTo>
                  <a:lnTo>
                    <a:pt x="0" y="35"/>
                  </a:lnTo>
                  <a:lnTo>
                    <a:pt x="1" y="23"/>
                  </a:lnTo>
                  <a:close/>
                  <a:moveTo>
                    <a:pt x="112" y="29"/>
                  </a:moveTo>
                  <a:lnTo>
                    <a:pt x="89" y="0"/>
                  </a:lnTo>
                  <a:lnTo>
                    <a:pt x="147" y="29"/>
                  </a:lnTo>
                  <a:lnTo>
                    <a:pt x="88" y="58"/>
                  </a:lnTo>
                  <a:lnTo>
                    <a:pt x="112" y="29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Freeform 36"/>
            <p:cNvSpPr>
              <a:spLocks noEditPoints="1"/>
            </p:cNvSpPr>
            <p:nvPr/>
          </p:nvSpPr>
          <p:spPr bwMode="auto">
            <a:xfrm>
              <a:off x="3069769" y="2093502"/>
              <a:ext cx="99774" cy="51147"/>
            </a:xfrm>
            <a:custGeom>
              <a:avLst/>
              <a:gdLst>
                <a:gd name="T0" fmla="*/ 2147483647 w 191"/>
                <a:gd name="T1" fmla="*/ 2147483647 h 58"/>
                <a:gd name="T2" fmla="*/ 2147483647 w 191"/>
                <a:gd name="T3" fmla="*/ 2147483647 h 58"/>
                <a:gd name="T4" fmla="*/ 2147483647 w 191"/>
                <a:gd name="T5" fmla="*/ 2147483647 h 58"/>
                <a:gd name="T6" fmla="*/ 2147483647 w 191"/>
                <a:gd name="T7" fmla="*/ 2147483647 h 58"/>
                <a:gd name="T8" fmla="*/ 2147483647 w 191"/>
                <a:gd name="T9" fmla="*/ 2147483647 h 58"/>
                <a:gd name="T10" fmla="*/ 2147483647 w 191"/>
                <a:gd name="T11" fmla="*/ 2147483647 h 58"/>
                <a:gd name="T12" fmla="*/ 2147483647 w 191"/>
                <a:gd name="T13" fmla="*/ 2147483647 h 58"/>
                <a:gd name="T14" fmla="*/ 0 w 191"/>
                <a:gd name="T15" fmla="*/ 2147483647 h 58"/>
                <a:gd name="T16" fmla="*/ 2147483647 w 191"/>
                <a:gd name="T17" fmla="*/ 0 h 58"/>
                <a:gd name="T18" fmla="*/ 2147483647 w 191"/>
                <a:gd name="T19" fmla="*/ 2147483647 h 5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1"/>
                <a:gd name="T31" fmla="*/ 0 h 58"/>
                <a:gd name="T32" fmla="*/ 191 w 191"/>
                <a:gd name="T33" fmla="*/ 58 h 5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1" h="58">
                  <a:moveTo>
                    <a:pt x="191" y="35"/>
                  </a:moveTo>
                  <a:lnTo>
                    <a:pt x="35" y="35"/>
                  </a:lnTo>
                  <a:lnTo>
                    <a:pt x="36" y="23"/>
                  </a:lnTo>
                  <a:lnTo>
                    <a:pt x="191" y="23"/>
                  </a:lnTo>
                  <a:lnTo>
                    <a:pt x="191" y="35"/>
                  </a:lnTo>
                  <a:close/>
                  <a:moveTo>
                    <a:pt x="35" y="29"/>
                  </a:moveTo>
                  <a:lnTo>
                    <a:pt x="59" y="58"/>
                  </a:lnTo>
                  <a:lnTo>
                    <a:pt x="0" y="29"/>
                  </a:lnTo>
                  <a:lnTo>
                    <a:pt x="59" y="0"/>
                  </a:lnTo>
                  <a:lnTo>
                    <a:pt x="35" y="29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Rectangle 7"/>
            <p:cNvSpPr>
              <a:spLocks noChangeArrowheads="1"/>
            </p:cNvSpPr>
            <p:nvPr/>
          </p:nvSpPr>
          <p:spPr bwMode="auto">
            <a:xfrm flipH="1">
              <a:off x="2906410" y="2139943"/>
              <a:ext cx="191125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en-US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</a:t>
              </a:r>
              <a:r>
                <a:rPr lang="zh-CN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zh-CN" altLang="zh-CN" sz="800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Rectangle 7"/>
            <p:cNvSpPr>
              <a:spLocks noChangeArrowheads="1"/>
            </p:cNvSpPr>
            <p:nvPr/>
          </p:nvSpPr>
          <p:spPr bwMode="auto">
            <a:xfrm>
              <a:off x="3132013" y="2139918"/>
              <a:ext cx="216000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en-US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</a:t>
              </a:r>
              <a:r>
                <a:rPr lang="zh-CN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altLang="zh-CN" sz="8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zh-CN" altLang="zh-CN" sz="800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Freeform 28"/>
            <p:cNvSpPr>
              <a:spLocks/>
            </p:cNvSpPr>
            <p:nvPr/>
          </p:nvSpPr>
          <p:spPr bwMode="auto">
            <a:xfrm>
              <a:off x="4769048" y="3362964"/>
              <a:ext cx="1995" cy="77603"/>
            </a:xfrm>
            <a:custGeom>
              <a:avLst/>
              <a:gdLst>
                <a:gd name="T0" fmla="*/ 2147483647 w 4"/>
                <a:gd name="T1" fmla="*/ 0 h 88"/>
                <a:gd name="T2" fmla="*/ 2147483647 w 4"/>
                <a:gd name="T3" fmla="*/ 2147483647 h 88"/>
                <a:gd name="T4" fmla="*/ 0 w 4"/>
                <a:gd name="T5" fmla="*/ 2147483647 h 88"/>
                <a:gd name="T6" fmla="*/ 0 w 4"/>
                <a:gd name="T7" fmla="*/ 0 h 88"/>
                <a:gd name="T8" fmla="*/ 2147483647 w 4"/>
                <a:gd name="T9" fmla="*/ 0 h 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88"/>
                <a:gd name="T17" fmla="*/ 4 w 4"/>
                <a:gd name="T18" fmla="*/ 88 h 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88">
                  <a:moveTo>
                    <a:pt x="4" y="0"/>
                  </a:moveTo>
                  <a:lnTo>
                    <a:pt x="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15875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Rectangle 31"/>
            <p:cNvSpPr>
              <a:spLocks noChangeArrowheads="1"/>
            </p:cNvSpPr>
            <p:nvPr/>
          </p:nvSpPr>
          <p:spPr bwMode="auto">
            <a:xfrm>
              <a:off x="2563838" y="2162365"/>
              <a:ext cx="1995" cy="77603"/>
            </a:xfrm>
            <a:prstGeom prst="rect">
              <a:avLst/>
            </a:prstGeom>
            <a:solidFill>
              <a:srgbClr val="0000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Rectangle 31"/>
            <p:cNvSpPr>
              <a:spLocks noChangeArrowheads="1"/>
            </p:cNvSpPr>
            <p:nvPr/>
          </p:nvSpPr>
          <p:spPr bwMode="auto">
            <a:xfrm>
              <a:off x="2880522" y="2173033"/>
              <a:ext cx="1995" cy="77603"/>
            </a:xfrm>
            <a:prstGeom prst="rect">
              <a:avLst/>
            </a:prstGeom>
            <a:solidFill>
              <a:srgbClr val="0000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Rectangle 31"/>
            <p:cNvSpPr>
              <a:spLocks noChangeArrowheads="1"/>
            </p:cNvSpPr>
            <p:nvPr/>
          </p:nvSpPr>
          <p:spPr bwMode="auto">
            <a:xfrm>
              <a:off x="3103856" y="2174557"/>
              <a:ext cx="1995" cy="77603"/>
            </a:xfrm>
            <a:prstGeom prst="rect">
              <a:avLst/>
            </a:prstGeom>
            <a:solidFill>
              <a:srgbClr val="0000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8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1928802" y="4429124"/>
            <a:ext cx="35004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Figure S3. Chromosomal location of </a:t>
            </a:r>
            <a:r>
              <a:rPr lang="en-US" sz="1000" b="1" i="1" dirty="0" smtClean="0"/>
              <a:t>GmaPHO1</a:t>
            </a:r>
            <a:r>
              <a:rPr lang="en-US" sz="1000" b="1" dirty="0" smtClean="0"/>
              <a:t> genes.</a:t>
            </a:r>
            <a:endParaRPr lang="zh-CN" altLang="en-US" sz="1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1568</TotalTime>
  <Words>51</Words>
  <Application>Microsoft Office PowerPoint</Application>
  <PresentationFormat>全屏显示(4:3)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unknown</dc:creator>
  <cp:lastModifiedBy>unknown</cp:lastModifiedBy>
  <cp:revision>181</cp:revision>
  <dcterms:created xsi:type="dcterms:W3CDTF">2012-12-26T01:47:15Z</dcterms:created>
  <dcterms:modified xsi:type="dcterms:W3CDTF">2013-05-21T07:02:53Z</dcterms:modified>
</cp:coreProperties>
</file>