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Default Extension="bin" ContentType="application/vnd.openxmlformats-officedocument.oleObject"/>
  <Override PartName="/ppt/notesSlides/notesSlide3.xml" ContentType="application/vnd.openxmlformats-officedocument.presentationml.notesSlide+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sldIdLst>
    <p:sldId id="260" r:id="rId2"/>
    <p:sldId id="261" r:id="rId3"/>
    <p:sldId id="263" r:id="rId4"/>
  </p:sldIdLst>
  <p:sldSz cx="9144000" cy="6858000" type="screen4x3"/>
  <p:notesSz cx="6858000" cy="9144000"/>
  <p:defaultTextStyle>
    <a:defPPr>
      <a:defRPr lang="cs-CZ"/>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591" autoAdjust="0"/>
    <p:restoredTop sz="87337" autoAdjust="0"/>
  </p:normalViewPr>
  <p:slideViewPr>
    <p:cSldViewPr>
      <p:cViewPr varScale="1">
        <p:scale>
          <a:sx n="112" d="100"/>
          <a:sy n="112" d="100"/>
        </p:scale>
        <p:origin x="-1548"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2" Type="http://schemas.openxmlformats.org/officeDocument/2006/relationships/oleObject" Target="file:///C:\Documents%20and%20Settings\jbryja\Dokumenty\Clanky\In%20prep\Nothobranchius%20furzeri%20popgen\microsatellites\13loci_analyzy_EVANNO_NFURZERI_PRO%20K15.xls" TargetMode="External"/><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openxmlformats.org/officeDocument/2006/relationships/oleObject" Target="file:///C:\Documents%20and%20Settings\jbryja\Dokumenty\Clanky\In%20prep\Nothobranchius%20furzeri%20popgen\microsatellites\13loci_analyzy_EVANNO_NFURZERI_PRO%20K15.xls" TargetMode="External"/><Relationship Id="rId1" Type="http://schemas.openxmlformats.org/officeDocument/2006/relationships/themeOverride" Target="../theme/themeOverride2.xm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cs-CZ"/>
  <c:clrMapOvr bg1="lt1" tx1="dk1" bg2="lt2" tx2="dk2" accent1="accent1" accent2="accent2" accent3="accent3" accent4="accent4" accent5="accent5" accent6="accent6" hlink="hlink" folHlink="folHlink"/>
  <c:chart>
    <c:plotArea>
      <c:layout>
        <c:manualLayout>
          <c:layoutTarget val="inner"/>
          <c:xMode val="edge"/>
          <c:yMode val="edge"/>
          <c:x val="0.13147651171727731"/>
          <c:y val="9.5420025159577537E-2"/>
          <c:w val="0.8109331203636756"/>
          <c:h val="0.66412337511065567"/>
        </c:manualLayout>
      </c:layout>
      <c:scatterChart>
        <c:scatterStyle val="lineMarker"/>
        <c:ser>
          <c:idx val="0"/>
          <c:order val="0"/>
          <c:spPr>
            <a:ln w="12700">
              <a:solidFill>
                <a:srgbClr val="000000"/>
              </a:solidFill>
              <a:prstDash val="solid"/>
            </a:ln>
          </c:spPr>
          <c:marker>
            <c:symbol val="x"/>
            <c:size val="5"/>
            <c:spPr>
              <a:solidFill>
                <a:srgbClr val="000000"/>
              </a:solidFill>
              <a:ln>
                <a:solidFill>
                  <a:srgbClr val="000000"/>
                </a:solidFill>
                <a:prstDash val="solid"/>
              </a:ln>
            </c:spPr>
          </c:marker>
          <c:xVal>
            <c:numRef>
              <c:f>'Likelihood RS12 (evanno)'!$V$11:$V$24</c:f>
              <c:numCache>
                <c:formatCode>General</c:formatCode>
                <c:ptCount val="14"/>
                <c:pt idx="0">
                  <c:v>2</c:v>
                </c:pt>
                <c:pt idx="1">
                  <c:v>3</c:v>
                </c:pt>
                <c:pt idx="2">
                  <c:v>4</c:v>
                </c:pt>
                <c:pt idx="3">
                  <c:v>5</c:v>
                </c:pt>
                <c:pt idx="4">
                  <c:v>6</c:v>
                </c:pt>
                <c:pt idx="5">
                  <c:v>7</c:v>
                </c:pt>
                <c:pt idx="6">
                  <c:v>8</c:v>
                </c:pt>
                <c:pt idx="7">
                  <c:v>9</c:v>
                </c:pt>
                <c:pt idx="8">
                  <c:v>10</c:v>
                </c:pt>
                <c:pt idx="9">
                  <c:v>11</c:v>
                </c:pt>
                <c:pt idx="10">
                  <c:v>12</c:v>
                </c:pt>
                <c:pt idx="11">
                  <c:v>13</c:v>
                </c:pt>
                <c:pt idx="12">
                  <c:v>14</c:v>
                </c:pt>
                <c:pt idx="13">
                  <c:v>15</c:v>
                </c:pt>
              </c:numCache>
            </c:numRef>
          </c:xVal>
          <c:yVal>
            <c:numRef>
              <c:f>'Likelihood RS12 (evanno)'!$W$11:$W$24</c:f>
              <c:numCache>
                <c:formatCode>General</c:formatCode>
                <c:ptCount val="14"/>
                <c:pt idx="0">
                  <c:v>17.048756553009429</c:v>
                </c:pt>
                <c:pt idx="1">
                  <c:v>4.5409526381793555</c:v>
                </c:pt>
                <c:pt idx="2">
                  <c:v>0.26116864259906647</c:v>
                </c:pt>
                <c:pt idx="3">
                  <c:v>5.7788194369812516</c:v>
                </c:pt>
                <c:pt idx="4">
                  <c:v>0.42552533789014807</c:v>
                </c:pt>
                <c:pt idx="5">
                  <c:v>5.9354930919730418</c:v>
                </c:pt>
                <c:pt idx="6">
                  <c:v>0.35955986966416376</c:v>
                </c:pt>
                <c:pt idx="7">
                  <c:v>2.4024197082750542</c:v>
                </c:pt>
                <c:pt idx="8">
                  <c:v>8.9798303597843618E-2</c:v>
                </c:pt>
                <c:pt idx="9">
                  <c:v>0</c:v>
                </c:pt>
                <c:pt idx="10">
                  <c:v>0</c:v>
                </c:pt>
                <c:pt idx="11">
                  <c:v>0.52382908302961262</c:v>
                </c:pt>
                <c:pt idx="12">
                  <c:v>0</c:v>
                </c:pt>
                <c:pt idx="13">
                  <c:v>0</c:v>
                </c:pt>
              </c:numCache>
            </c:numRef>
          </c:yVal>
        </c:ser>
        <c:axId val="62295424"/>
        <c:axId val="63125376"/>
      </c:scatterChart>
      <c:valAx>
        <c:axId val="62295424"/>
        <c:scaling>
          <c:orientation val="minMax"/>
          <c:max val="15"/>
          <c:min val="1"/>
        </c:scaling>
        <c:axPos val="b"/>
        <c:title>
          <c:tx>
            <c:rich>
              <a:bodyPr/>
              <a:lstStyle/>
              <a:p>
                <a:pPr>
                  <a:defRPr sz="800" b="1" i="0" u="none" strike="noStrike" baseline="0">
                    <a:solidFill>
                      <a:srgbClr val="000000"/>
                    </a:solidFill>
                    <a:latin typeface="Arial"/>
                    <a:ea typeface="Arial"/>
                    <a:cs typeface="Arial"/>
                  </a:defRPr>
                </a:pPr>
                <a:r>
                  <a:rPr lang="cs-CZ" dirty="0" smtClean="0"/>
                  <a:t>K (</a:t>
                </a:r>
                <a:r>
                  <a:rPr lang="cs-CZ" dirty="0" err="1" smtClean="0"/>
                  <a:t>number</a:t>
                </a:r>
                <a:r>
                  <a:rPr lang="cs-CZ" dirty="0" smtClean="0"/>
                  <a:t> </a:t>
                </a:r>
                <a:r>
                  <a:rPr lang="cs-CZ" dirty="0" err="1" smtClean="0"/>
                  <a:t>of</a:t>
                </a:r>
                <a:r>
                  <a:rPr lang="cs-CZ" dirty="0" smtClean="0"/>
                  <a:t> </a:t>
                </a:r>
                <a:r>
                  <a:rPr lang="cs-CZ" dirty="0" err="1" smtClean="0"/>
                  <a:t>populations</a:t>
                </a:r>
                <a:r>
                  <a:rPr lang="cs-CZ" dirty="0" smtClean="0"/>
                  <a:t>)</a:t>
                </a:r>
                <a:endParaRPr lang="cs-CZ" dirty="0"/>
              </a:p>
            </c:rich>
          </c:tx>
          <c:layout>
            <c:manualLayout>
              <c:xMode val="edge"/>
              <c:yMode val="edge"/>
              <c:x val="0.37942573775955918"/>
              <c:y val="0.83687663176313765"/>
            </c:manualLayout>
          </c:layout>
          <c:spPr>
            <a:noFill/>
            <a:ln w="25400">
              <a:noFill/>
            </a:ln>
          </c:spPr>
        </c:title>
        <c:numFmt formatCode="General" sourceLinked="1"/>
        <c:tickLblPos val="nextTo"/>
        <c:spPr>
          <a:ln w="3175">
            <a:solidFill>
              <a:srgbClr val="000000"/>
            </a:solidFill>
            <a:prstDash val="solid"/>
          </a:ln>
        </c:spPr>
        <c:txPr>
          <a:bodyPr rot="0" vert="horz"/>
          <a:lstStyle/>
          <a:p>
            <a:pPr>
              <a:defRPr sz="800" b="0" i="0" u="none" strike="noStrike" baseline="0">
                <a:solidFill>
                  <a:srgbClr val="000000"/>
                </a:solidFill>
                <a:latin typeface="Arial"/>
                <a:ea typeface="Arial"/>
                <a:cs typeface="Arial"/>
              </a:defRPr>
            </a:pPr>
            <a:endParaRPr lang="cs-CZ"/>
          </a:p>
        </c:txPr>
        <c:crossAx val="63125376"/>
        <c:crosses val="autoZero"/>
        <c:crossBetween val="midCat"/>
        <c:majorUnit val="1"/>
      </c:valAx>
      <c:valAx>
        <c:axId val="63125376"/>
        <c:scaling>
          <c:orientation val="minMax"/>
        </c:scaling>
        <c:axPos val="l"/>
        <c:title>
          <c:tx>
            <c:rich>
              <a:bodyPr/>
              <a:lstStyle/>
              <a:p>
                <a:pPr>
                  <a:defRPr sz="1100" b="0" i="0" u="none" strike="noStrike" baseline="0">
                    <a:solidFill>
                      <a:srgbClr val="000000"/>
                    </a:solidFill>
                    <a:latin typeface="Calibri"/>
                    <a:ea typeface="Calibri"/>
                    <a:cs typeface="Calibri"/>
                  </a:defRPr>
                </a:pPr>
                <a:r>
                  <a:rPr lang="cs-CZ" sz="800" b="1" i="0" u="none" strike="noStrike" baseline="0">
                    <a:solidFill>
                      <a:srgbClr val="000000"/>
                    </a:solidFill>
                    <a:latin typeface="Symbol"/>
                  </a:rPr>
                  <a:t></a:t>
                </a:r>
                <a:r>
                  <a:rPr lang="cs-CZ" sz="800" b="1" i="0" u="none" strike="noStrike" baseline="0">
                    <a:solidFill>
                      <a:srgbClr val="000000"/>
                    </a:solidFill>
                    <a:latin typeface="Arial"/>
                    <a:cs typeface="Arial"/>
                  </a:rPr>
                  <a:t>K</a:t>
                </a:r>
              </a:p>
            </c:rich>
          </c:tx>
          <c:layout>
            <c:manualLayout>
              <c:xMode val="edge"/>
              <c:yMode val="edge"/>
              <c:x val="4.1884816753926746E-2"/>
              <c:y val="0.39313057241890581"/>
            </c:manualLayout>
          </c:layout>
          <c:spPr>
            <a:noFill/>
            <a:ln w="25400">
              <a:noFill/>
            </a:ln>
          </c:spPr>
        </c:title>
        <c:numFmt formatCode="General" sourceLinked="1"/>
        <c:tickLblPos val="nextTo"/>
        <c:spPr>
          <a:ln w="3175">
            <a:solidFill>
              <a:srgbClr val="000000"/>
            </a:solidFill>
            <a:prstDash val="solid"/>
          </a:ln>
        </c:spPr>
        <c:txPr>
          <a:bodyPr rot="0" vert="horz"/>
          <a:lstStyle/>
          <a:p>
            <a:pPr>
              <a:defRPr sz="800" b="0" i="0" u="none" strike="noStrike" baseline="0">
                <a:solidFill>
                  <a:srgbClr val="000000"/>
                </a:solidFill>
                <a:latin typeface="Arial"/>
                <a:ea typeface="Arial"/>
                <a:cs typeface="Arial"/>
              </a:defRPr>
            </a:pPr>
            <a:endParaRPr lang="cs-CZ"/>
          </a:p>
        </c:txPr>
        <c:crossAx val="62295424"/>
        <c:crosses val="autoZero"/>
        <c:crossBetween val="midCat"/>
      </c:valAx>
      <c:spPr>
        <a:noFill/>
        <a:ln w="12700">
          <a:solidFill>
            <a:srgbClr val="000000"/>
          </a:solidFill>
          <a:prstDash val="solid"/>
        </a:ln>
      </c:spPr>
    </c:plotArea>
    <c:plotVisOnly val="1"/>
    <c:dispBlanksAs val="gap"/>
  </c:chart>
  <c:spPr>
    <a:solidFill>
      <a:srgbClr val="FFFFFF"/>
    </a:solidFill>
    <a:ln w="9525">
      <a:noFill/>
    </a:ln>
  </c:spPr>
  <c:txPr>
    <a:bodyPr/>
    <a:lstStyle/>
    <a:p>
      <a:pPr>
        <a:defRPr sz="800" b="0" i="0" u="none" strike="noStrike" baseline="0">
          <a:solidFill>
            <a:srgbClr val="000000"/>
          </a:solidFill>
          <a:latin typeface="Arial"/>
          <a:ea typeface="Arial"/>
          <a:cs typeface="Arial"/>
        </a:defRPr>
      </a:pPr>
      <a:endParaRPr lang="cs-CZ"/>
    </a:p>
  </c:txPr>
  <c:externalData r:id="rId2"/>
</c:chartSpace>
</file>

<file path=ppt/charts/chart2.xml><?xml version="1.0" encoding="utf-8"?>
<c:chartSpace xmlns:c="http://schemas.openxmlformats.org/drawingml/2006/chart" xmlns:a="http://schemas.openxmlformats.org/drawingml/2006/main" xmlns:r="http://schemas.openxmlformats.org/officeDocument/2006/relationships">
  <c:date1904 val="1"/>
  <c:lang val="cs-CZ"/>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7932944213595539"/>
          <c:y val="7.552881232417788E-2"/>
          <c:w val="0.7754970977703789"/>
          <c:h val="0.7341400557910096"/>
        </c:manualLayout>
      </c:layout>
      <c:scatterChart>
        <c:scatterStyle val="lineMarker"/>
        <c:ser>
          <c:idx val="0"/>
          <c:order val="0"/>
          <c:tx>
            <c:strRef>
              <c:f>'Likelihood RS12 (evanno)'!$A$1:$B$1</c:f>
              <c:strCache>
                <c:ptCount val="1"/>
                <c:pt idx="0">
                  <c:v>K ln Pr(X|K)</c:v>
                </c:pt>
              </c:strCache>
            </c:strRef>
          </c:tx>
          <c:spPr>
            <a:ln w="28575">
              <a:noFill/>
            </a:ln>
          </c:spPr>
          <c:marker>
            <c:symbol val="diamond"/>
            <c:size val="8"/>
            <c:spPr>
              <a:noFill/>
              <a:ln>
                <a:solidFill>
                  <a:srgbClr val="000000"/>
                </a:solidFill>
                <a:prstDash val="solid"/>
              </a:ln>
            </c:spPr>
          </c:marker>
          <c:xVal>
            <c:numRef>
              <c:f>'Likelihood RS12 (evanno)'!$A$2:$A$301</c:f>
              <c:numCache>
                <c:formatCode>General</c:formatCode>
                <c:ptCount val="300"/>
                <c:pt idx="0">
                  <c:v>1</c:v>
                </c:pt>
                <c:pt idx="1">
                  <c:v>1</c:v>
                </c:pt>
                <c:pt idx="2">
                  <c:v>1</c:v>
                </c:pt>
                <c:pt idx="3">
                  <c:v>1</c:v>
                </c:pt>
                <c:pt idx="4">
                  <c:v>1</c:v>
                </c:pt>
                <c:pt idx="5">
                  <c:v>1</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pt idx="20">
                  <c:v>2</c:v>
                </c:pt>
                <c:pt idx="21">
                  <c:v>2</c:v>
                </c:pt>
                <c:pt idx="22">
                  <c:v>2</c:v>
                </c:pt>
                <c:pt idx="23">
                  <c:v>2</c:v>
                </c:pt>
                <c:pt idx="24">
                  <c:v>2</c:v>
                </c:pt>
                <c:pt idx="25">
                  <c:v>2</c:v>
                </c:pt>
                <c:pt idx="26">
                  <c:v>2</c:v>
                </c:pt>
                <c:pt idx="27">
                  <c:v>2</c:v>
                </c:pt>
                <c:pt idx="28">
                  <c:v>2</c:v>
                </c:pt>
                <c:pt idx="29">
                  <c:v>2</c:v>
                </c:pt>
                <c:pt idx="30">
                  <c:v>2</c:v>
                </c:pt>
                <c:pt idx="31">
                  <c:v>2</c:v>
                </c:pt>
                <c:pt idx="32">
                  <c:v>2</c:v>
                </c:pt>
                <c:pt idx="33">
                  <c:v>2</c:v>
                </c:pt>
                <c:pt idx="34">
                  <c:v>2</c:v>
                </c:pt>
                <c:pt idx="35">
                  <c:v>2</c:v>
                </c:pt>
                <c:pt idx="36">
                  <c:v>2</c:v>
                </c:pt>
                <c:pt idx="37">
                  <c:v>2</c:v>
                </c:pt>
                <c:pt idx="38">
                  <c:v>2</c:v>
                </c:pt>
                <c:pt idx="39">
                  <c:v>2</c:v>
                </c:pt>
                <c:pt idx="40">
                  <c:v>3</c:v>
                </c:pt>
                <c:pt idx="41">
                  <c:v>3</c:v>
                </c:pt>
                <c:pt idx="42">
                  <c:v>3</c:v>
                </c:pt>
                <c:pt idx="43">
                  <c:v>3</c:v>
                </c:pt>
                <c:pt idx="44">
                  <c:v>3</c:v>
                </c:pt>
                <c:pt idx="45">
                  <c:v>3</c:v>
                </c:pt>
                <c:pt idx="46">
                  <c:v>3</c:v>
                </c:pt>
                <c:pt idx="47">
                  <c:v>3</c:v>
                </c:pt>
                <c:pt idx="48">
                  <c:v>3</c:v>
                </c:pt>
                <c:pt idx="49">
                  <c:v>3</c:v>
                </c:pt>
                <c:pt idx="50">
                  <c:v>3</c:v>
                </c:pt>
                <c:pt idx="51">
                  <c:v>3</c:v>
                </c:pt>
                <c:pt idx="52">
                  <c:v>3</c:v>
                </c:pt>
                <c:pt idx="53">
                  <c:v>3</c:v>
                </c:pt>
                <c:pt idx="54">
                  <c:v>3</c:v>
                </c:pt>
                <c:pt idx="55">
                  <c:v>3</c:v>
                </c:pt>
                <c:pt idx="56">
                  <c:v>3</c:v>
                </c:pt>
                <c:pt idx="57">
                  <c:v>3</c:v>
                </c:pt>
                <c:pt idx="58">
                  <c:v>3</c:v>
                </c:pt>
                <c:pt idx="59">
                  <c:v>3</c:v>
                </c:pt>
                <c:pt idx="60">
                  <c:v>4</c:v>
                </c:pt>
                <c:pt idx="61">
                  <c:v>4</c:v>
                </c:pt>
                <c:pt idx="62">
                  <c:v>4</c:v>
                </c:pt>
                <c:pt idx="63">
                  <c:v>4</c:v>
                </c:pt>
                <c:pt idx="64">
                  <c:v>4</c:v>
                </c:pt>
                <c:pt idx="65">
                  <c:v>4</c:v>
                </c:pt>
                <c:pt idx="66">
                  <c:v>4</c:v>
                </c:pt>
                <c:pt idx="67">
                  <c:v>4</c:v>
                </c:pt>
                <c:pt idx="68">
                  <c:v>4</c:v>
                </c:pt>
                <c:pt idx="69">
                  <c:v>4</c:v>
                </c:pt>
                <c:pt idx="70">
                  <c:v>4</c:v>
                </c:pt>
                <c:pt idx="71">
                  <c:v>4</c:v>
                </c:pt>
                <c:pt idx="72">
                  <c:v>4</c:v>
                </c:pt>
                <c:pt idx="73">
                  <c:v>4</c:v>
                </c:pt>
                <c:pt idx="74">
                  <c:v>4</c:v>
                </c:pt>
                <c:pt idx="75">
                  <c:v>4</c:v>
                </c:pt>
                <c:pt idx="76">
                  <c:v>4</c:v>
                </c:pt>
                <c:pt idx="77">
                  <c:v>4</c:v>
                </c:pt>
                <c:pt idx="78">
                  <c:v>4</c:v>
                </c:pt>
                <c:pt idx="79">
                  <c:v>4</c:v>
                </c:pt>
                <c:pt idx="80">
                  <c:v>5</c:v>
                </c:pt>
                <c:pt idx="81">
                  <c:v>5</c:v>
                </c:pt>
                <c:pt idx="82">
                  <c:v>5</c:v>
                </c:pt>
                <c:pt idx="83">
                  <c:v>5</c:v>
                </c:pt>
                <c:pt idx="84">
                  <c:v>5</c:v>
                </c:pt>
                <c:pt idx="85">
                  <c:v>5</c:v>
                </c:pt>
                <c:pt idx="86">
                  <c:v>5</c:v>
                </c:pt>
                <c:pt idx="87">
                  <c:v>5</c:v>
                </c:pt>
                <c:pt idx="88">
                  <c:v>5</c:v>
                </c:pt>
                <c:pt idx="89">
                  <c:v>5</c:v>
                </c:pt>
                <c:pt idx="90">
                  <c:v>5</c:v>
                </c:pt>
                <c:pt idx="91">
                  <c:v>5</c:v>
                </c:pt>
                <c:pt idx="92">
                  <c:v>5</c:v>
                </c:pt>
                <c:pt idx="93">
                  <c:v>5</c:v>
                </c:pt>
                <c:pt idx="94">
                  <c:v>5</c:v>
                </c:pt>
                <c:pt idx="95">
                  <c:v>5</c:v>
                </c:pt>
                <c:pt idx="96">
                  <c:v>5</c:v>
                </c:pt>
                <c:pt idx="97">
                  <c:v>5</c:v>
                </c:pt>
                <c:pt idx="98">
                  <c:v>5</c:v>
                </c:pt>
                <c:pt idx="99">
                  <c:v>5</c:v>
                </c:pt>
                <c:pt idx="100">
                  <c:v>6</c:v>
                </c:pt>
                <c:pt idx="101">
                  <c:v>6</c:v>
                </c:pt>
                <c:pt idx="102">
                  <c:v>6</c:v>
                </c:pt>
                <c:pt idx="103">
                  <c:v>6</c:v>
                </c:pt>
                <c:pt idx="104">
                  <c:v>6</c:v>
                </c:pt>
                <c:pt idx="105">
                  <c:v>6</c:v>
                </c:pt>
                <c:pt idx="106">
                  <c:v>6</c:v>
                </c:pt>
                <c:pt idx="107">
                  <c:v>6</c:v>
                </c:pt>
                <c:pt idx="108">
                  <c:v>6</c:v>
                </c:pt>
                <c:pt idx="109">
                  <c:v>6</c:v>
                </c:pt>
                <c:pt idx="110">
                  <c:v>6</c:v>
                </c:pt>
                <c:pt idx="111">
                  <c:v>6</c:v>
                </c:pt>
                <c:pt idx="112">
                  <c:v>6</c:v>
                </c:pt>
                <c:pt idx="113">
                  <c:v>6</c:v>
                </c:pt>
                <c:pt idx="114">
                  <c:v>6</c:v>
                </c:pt>
                <c:pt idx="115">
                  <c:v>6</c:v>
                </c:pt>
                <c:pt idx="116">
                  <c:v>6</c:v>
                </c:pt>
                <c:pt idx="117">
                  <c:v>6</c:v>
                </c:pt>
                <c:pt idx="118">
                  <c:v>6</c:v>
                </c:pt>
                <c:pt idx="119">
                  <c:v>6</c:v>
                </c:pt>
                <c:pt idx="120">
                  <c:v>7</c:v>
                </c:pt>
                <c:pt idx="121">
                  <c:v>7</c:v>
                </c:pt>
                <c:pt idx="122">
                  <c:v>7</c:v>
                </c:pt>
                <c:pt idx="123">
                  <c:v>7</c:v>
                </c:pt>
                <c:pt idx="124">
                  <c:v>7</c:v>
                </c:pt>
                <c:pt idx="125">
                  <c:v>7</c:v>
                </c:pt>
                <c:pt idx="126">
                  <c:v>7</c:v>
                </c:pt>
                <c:pt idx="127">
                  <c:v>7</c:v>
                </c:pt>
                <c:pt idx="128">
                  <c:v>7</c:v>
                </c:pt>
                <c:pt idx="129">
                  <c:v>7</c:v>
                </c:pt>
                <c:pt idx="130">
                  <c:v>7</c:v>
                </c:pt>
                <c:pt idx="131">
                  <c:v>7</c:v>
                </c:pt>
                <c:pt idx="132">
                  <c:v>7</c:v>
                </c:pt>
                <c:pt idx="133">
                  <c:v>7</c:v>
                </c:pt>
                <c:pt idx="134">
                  <c:v>7</c:v>
                </c:pt>
                <c:pt idx="135">
                  <c:v>7</c:v>
                </c:pt>
                <c:pt idx="136">
                  <c:v>7</c:v>
                </c:pt>
                <c:pt idx="137">
                  <c:v>7</c:v>
                </c:pt>
                <c:pt idx="138">
                  <c:v>7</c:v>
                </c:pt>
                <c:pt idx="139">
                  <c:v>7</c:v>
                </c:pt>
                <c:pt idx="140">
                  <c:v>8</c:v>
                </c:pt>
                <c:pt idx="141">
                  <c:v>8</c:v>
                </c:pt>
                <c:pt idx="142">
                  <c:v>8</c:v>
                </c:pt>
                <c:pt idx="143">
                  <c:v>8</c:v>
                </c:pt>
                <c:pt idx="144">
                  <c:v>8</c:v>
                </c:pt>
                <c:pt idx="145">
                  <c:v>8</c:v>
                </c:pt>
                <c:pt idx="146">
                  <c:v>8</c:v>
                </c:pt>
                <c:pt idx="147">
                  <c:v>8</c:v>
                </c:pt>
                <c:pt idx="148">
                  <c:v>8</c:v>
                </c:pt>
                <c:pt idx="149">
                  <c:v>8</c:v>
                </c:pt>
                <c:pt idx="150">
                  <c:v>8</c:v>
                </c:pt>
                <c:pt idx="151">
                  <c:v>8</c:v>
                </c:pt>
                <c:pt idx="152">
                  <c:v>8</c:v>
                </c:pt>
                <c:pt idx="153">
                  <c:v>8</c:v>
                </c:pt>
                <c:pt idx="154">
                  <c:v>8</c:v>
                </c:pt>
                <c:pt idx="155">
                  <c:v>8</c:v>
                </c:pt>
                <c:pt idx="156">
                  <c:v>8</c:v>
                </c:pt>
                <c:pt idx="157">
                  <c:v>8</c:v>
                </c:pt>
                <c:pt idx="158">
                  <c:v>8</c:v>
                </c:pt>
                <c:pt idx="159">
                  <c:v>8</c:v>
                </c:pt>
                <c:pt idx="160">
                  <c:v>9</c:v>
                </c:pt>
                <c:pt idx="161">
                  <c:v>9</c:v>
                </c:pt>
                <c:pt idx="162">
                  <c:v>9</c:v>
                </c:pt>
                <c:pt idx="163">
                  <c:v>9</c:v>
                </c:pt>
                <c:pt idx="164">
                  <c:v>9</c:v>
                </c:pt>
                <c:pt idx="165">
                  <c:v>9</c:v>
                </c:pt>
                <c:pt idx="166">
                  <c:v>9</c:v>
                </c:pt>
                <c:pt idx="167">
                  <c:v>9</c:v>
                </c:pt>
                <c:pt idx="168">
                  <c:v>9</c:v>
                </c:pt>
                <c:pt idx="169">
                  <c:v>9</c:v>
                </c:pt>
                <c:pt idx="170">
                  <c:v>9</c:v>
                </c:pt>
                <c:pt idx="171">
                  <c:v>9</c:v>
                </c:pt>
                <c:pt idx="172">
                  <c:v>9</c:v>
                </c:pt>
                <c:pt idx="173">
                  <c:v>9</c:v>
                </c:pt>
                <c:pt idx="174">
                  <c:v>9</c:v>
                </c:pt>
                <c:pt idx="175">
                  <c:v>9</c:v>
                </c:pt>
                <c:pt idx="176">
                  <c:v>9</c:v>
                </c:pt>
                <c:pt idx="177">
                  <c:v>9</c:v>
                </c:pt>
                <c:pt idx="178">
                  <c:v>9</c:v>
                </c:pt>
                <c:pt idx="179">
                  <c:v>9</c:v>
                </c:pt>
                <c:pt idx="180">
                  <c:v>10</c:v>
                </c:pt>
                <c:pt idx="181">
                  <c:v>10</c:v>
                </c:pt>
                <c:pt idx="182">
                  <c:v>10</c:v>
                </c:pt>
                <c:pt idx="183">
                  <c:v>10</c:v>
                </c:pt>
                <c:pt idx="184">
                  <c:v>10</c:v>
                </c:pt>
                <c:pt idx="185">
                  <c:v>10</c:v>
                </c:pt>
                <c:pt idx="186">
                  <c:v>10</c:v>
                </c:pt>
                <c:pt idx="187">
                  <c:v>10</c:v>
                </c:pt>
                <c:pt idx="188">
                  <c:v>10</c:v>
                </c:pt>
                <c:pt idx="189">
                  <c:v>10</c:v>
                </c:pt>
                <c:pt idx="190">
                  <c:v>10</c:v>
                </c:pt>
                <c:pt idx="191">
                  <c:v>10</c:v>
                </c:pt>
                <c:pt idx="192">
                  <c:v>10</c:v>
                </c:pt>
                <c:pt idx="193">
                  <c:v>10</c:v>
                </c:pt>
                <c:pt idx="194">
                  <c:v>10</c:v>
                </c:pt>
                <c:pt idx="195">
                  <c:v>10</c:v>
                </c:pt>
                <c:pt idx="196">
                  <c:v>10</c:v>
                </c:pt>
                <c:pt idx="197">
                  <c:v>10</c:v>
                </c:pt>
                <c:pt idx="198">
                  <c:v>10</c:v>
                </c:pt>
                <c:pt idx="199">
                  <c:v>10</c:v>
                </c:pt>
                <c:pt idx="200">
                  <c:v>11</c:v>
                </c:pt>
                <c:pt idx="201">
                  <c:v>11</c:v>
                </c:pt>
                <c:pt idx="202">
                  <c:v>11</c:v>
                </c:pt>
                <c:pt idx="203">
                  <c:v>11</c:v>
                </c:pt>
                <c:pt idx="204">
                  <c:v>11</c:v>
                </c:pt>
                <c:pt idx="205">
                  <c:v>11</c:v>
                </c:pt>
                <c:pt idx="206">
                  <c:v>11</c:v>
                </c:pt>
                <c:pt idx="207">
                  <c:v>11</c:v>
                </c:pt>
                <c:pt idx="208">
                  <c:v>11</c:v>
                </c:pt>
                <c:pt idx="209">
                  <c:v>11</c:v>
                </c:pt>
                <c:pt idx="210">
                  <c:v>11</c:v>
                </c:pt>
                <c:pt idx="211">
                  <c:v>11</c:v>
                </c:pt>
                <c:pt idx="212">
                  <c:v>11</c:v>
                </c:pt>
                <c:pt idx="213">
                  <c:v>11</c:v>
                </c:pt>
                <c:pt idx="214">
                  <c:v>11</c:v>
                </c:pt>
                <c:pt idx="215">
                  <c:v>11</c:v>
                </c:pt>
                <c:pt idx="216">
                  <c:v>11</c:v>
                </c:pt>
                <c:pt idx="217">
                  <c:v>11</c:v>
                </c:pt>
                <c:pt idx="218">
                  <c:v>11</c:v>
                </c:pt>
                <c:pt idx="219">
                  <c:v>11</c:v>
                </c:pt>
                <c:pt idx="220">
                  <c:v>12</c:v>
                </c:pt>
                <c:pt idx="221">
                  <c:v>12</c:v>
                </c:pt>
                <c:pt idx="222">
                  <c:v>12</c:v>
                </c:pt>
                <c:pt idx="223">
                  <c:v>12</c:v>
                </c:pt>
                <c:pt idx="224">
                  <c:v>12</c:v>
                </c:pt>
                <c:pt idx="225">
                  <c:v>12</c:v>
                </c:pt>
                <c:pt idx="226">
                  <c:v>12</c:v>
                </c:pt>
                <c:pt idx="227">
                  <c:v>12</c:v>
                </c:pt>
                <c:pt idx="228">
                  <c:v>12</c:v>
                </c:pt>
                <c:pt idx="229">
                  <c:v>12</c:v>
                </c:pt>
                <c:pt idx="230">
                  <c:v>12</c:v>
                </c:pt>
                <c:pt idx="231">
                  <c:v>12</c:v>
                </c:pt>
                <c:pt idx="232">
                  <c:v>12</c:v>
                </c:pt>
                <c:pt idx="233">
                  <c:v>12</c:v>
                </c:pt>
                <c:pt idx="234">
                  <c:v>12</c:v>
                </c:pt>
                <c:pt idx="235">
                  <c:v>12</c:v>
                </c:pt>
                <c:pt idx="236">
                  <c:v>12</c:v>
                </c:pt>
                <c:pt idx="237">
                  <c:v>12</c:v>
                </c:pt>
                <c:pt idx="238">
                  <c:v>12</c:v>
                </c:pt>
                <c:pt idx="239">
                  <c:v>12</c:v>
                </c:pt>
                <c:pt idx="240">
                  <c:v>13</c:v>
                </c:pt>
                <c:pt idx="241">
                  <c:v>13</c:v>
                </c:pt>
                <c:pt idx="242">
                  <c:v>13</c:v>
                </c:pt>
                <c:pt idx="243">
                  <c:v>13</c:v>
                </c:pt>
                <c:pt idx="244">
                  <c:v>13</c:v>
                </c:pt>
                <c:pt idx="245">
                  <c:v>13</c:v>
                </c:pt>
                <c:pt idx="246">
                  <c:v>13</c:v>
                </c:pt>
                <c:pt idx="247">
                  <c:v>13</c:v>
                </c:pt>
                <c:pt idx="248">
                  <c:v>13</c:v>
                </c:pt>
                <c:pt idx="249">
                  <c:v>13</c:v>
                </c:pt>
                <c:pt idx="250">
                  <c:v>13</c:v>
                </c:pt>
                <c:pt idx="251">
                  <c:v>13</c:v>
                </c:pt>
                <c:pt idx="252">
                  <c:v>13</c:v>
                </c:pt>
                <c:pt idx="253">
                  <c:v>13</c:v>
                </c:pt>
                <c:pt idx="254">
                  <c:v>13</c:v>
                </c:pt>
                <c:pt idx="255">
                  <c:v>13</c:v>
                </c:pt>
                <c:pt idx="256">
                  <c:v>13</c:v>
                </c:pt>
                <c:pt idx="257">
                  <c:v>13</c:v>
                </c:pt>
                <c:pt idx="258">
                  <c:v>13</c:v>
                </c:pt>
                <c:pt idx="259">
                  <c:v>13</c:v>
                </c:pt>
                <c:pt idx="260">
                  <c:v>14</c:v>
                </c:pt>
                <c:pt idx="261">
                  <c:v>14</c:v>
                </c:pt>
                <c:pt idx="262">
                  <c:v>14</c:v>
                </c:pt>
                <c:pt idx="263">
                  <c:v>14</c:v>
                </c:pt>
                <c:pt idx="264">
                  <c:v>14</c:v>
                </c:pt>
                <c:pt idx="265">
                  <c:v>14</c:v>
                </c:pt>
                <c:pt idx="266">
                  <c:v>14</c:v>
                </c:pt>
                <c:pt idx="267">
                  <c:v>14</c:v>
                </c:pt>
                <c:pt idx="268">
                  <c:v>14</c:v>
                </c:pt>
                <c:pt idx="269">
                  <c:v>14</c:v>
                </c:pt>
                <c:pt idx="270">
                  <c:v>14</c:v>
                </c:pt>
                <c:pt idx="271">
                  <c:v>14</c:v>
                </c:pt>
                <c:pt idx="272">
                  <c:v>14</c:v>
                </c:pt>
                <c:pt idx="273">
                  <c:v>14</c:v>
                </c:pt>
                <c:pt idx="274">
                  <c:v>14</c:v>
                </c:pt>
                <c:pt idx="275">
                  <c:v>14</c:v>
                </c:pt>
                <c:pt idx="276">
                  <c:v>14</c:v>
                </c:pt>
                <c:pt idx="277">
                  <c:v>14</c:v>
                </c:pt>
                <c:pt idx="278">
                  <c:v>14</c:v>
                </c:pt>
                <c:pt idx="279">
                  <c:v>14</c:v>
                </c:pt>
                <c:pt idx="280">
                  <c:v>15</c:v>
                </c:pt>
                <c:pt idx="281">
                  <c:v>15</c:v>
                </c:pt>
                <c:pt idx="282">
                  <c:v>15</c:v>
                </c:pt>
                <c:pt idx="283">
                  <c:v>15</c:v>
                </c:pt>
                <c:pt idx="284">
                  <c:v>15</c:v>
                </c:pt>
                <c:pt idx="285">
                  <c:v>15</c:v>
                </c:pt>
                <c:pt idx="286">
                  <c:v>15</c:v>
                </c:pt>
                <c:pt idx="287">
                  <c:v>15</c:v>
                </c:pt>
                <c:pt idx="288">
                  <c:v>15</c:v>
                </c:pt>
                <c:pt idx="289">
                  <c:v>15</c:v>
                </c:pt>
                <c:pt idx="290">
                  <c:v>15</c:v>
                </c:pt>
                <c:pt idx="291">
                  <c:v>15</c:v>
                </c:pt>
                <c:pt idx="292">
                  <c:v>15</c:v>
                </c:pt>
                <c:pt idx="293">
                  <c:v>15</c:v>
                </c:pt>
                <c:pt idx="294">
                  <c:v>15</c:v>
                </c:pt>
                <c:pt idx="295">
                  <c:v>15</c:v>
                </c:pt>
                <c:pt idx="296">
                  <c:v>15</c:v>
                </c:pt>
                <c:pt idx="297">
                  <c:v>15</c:v>
                </c:pt>
                <c:pt idx="298">
                  <c:v>15</c:v>
                </c:pt>
                <c:pt idx="299">
                  <c:v>15</c:v>
                </c:pt>
              </c:numCache>
            </c:numRef>
          </c:xVal>
          <c:yVal>
            <c:numRef>
              <c:f>'Likelihood RS12 (evanno)'!$B$2:$B$301</c:f>
              <c:numCache>
                <c:formatCode>General</c:formatCode>
                <c:ptCount val="300"/>
                <c:pt idx="0">
                  <c:v>-59126.9</c:v>
                </c:pt>
                <c:pt idx="1">
                  <c:v>-59126.7</c:v>
                </c:pt>
                <c:pt idx="2">
                  <c:v>-59126.2</c:v>
                </c:pt>
                <c:pt idx="3">
                  <c:v>-59126.2</c:v>
                </c:pt>
                <c:pt idx="4">
                  <c:v>-59125.9</c:v>
                </c:pt>
                <c:pt idx="5">
                  <c:v>-59125.8</c:v>
                </c:pt>
                <c:pt idx="6">
                  <c:v>-59126.1</c:v>
                </c:pt>
                <c:pt idx="7">
                  <c:v>-59125.8</c:v>
                </c:pt>
                <c:pt idx="8">
                  <c:v>-59125.9</c:v>
                </c:pt>
                <c:pt idx="9">
                  <c:v>-59125.4</c:v>
                </c:pt>
                <c:pt idx="10">
                  <c:v>-59126.7</c:v>
                </c:pt>
                <c:pt idx="11">
                  <c:v>-59124.800000000003</c:v>
                </c:pt>
                <c:pt idx="12">
                  <c:v>-59125.599999999999</c:v>
                </c:pt>
                <c:pt idx="13">
                  <c:v>-59123.9</c:v>
                </c:pt>
                <c:pt idx="14">
                  <c:v>-59127.4</c:v>
                </c:pt>
                <c:pt idx="15">
                  <c:v>-59126</c:v>
                </c:pt>
                <c:pt idx="16">
                  <c:v>-59125.8</c:v>
                </c:pt>
                <c:pt idx="17">
                  <c:v>-59125.599999999999</c:v>
                </c:pt>
                <c:pt idx="18">
                  <c:v>-59127.1</c:v>
                </c:pt>
                <c:pt idx="19">
                  <c:v>-59126</c:v>
                </c:pt>
                <c:pt idx="20">
                  <c:v>-56762</c:v>
                </c:pt>
                <c:pt idx="21">
                  <c:v>-56496.9</c:v>
                </c:pt>
                <c:pt idx="22">
                  <c:v>-56552.4</c:v>
                </c:pt>
                <c:pt idx="23">
                  <c:v>-56497.4</c:v>
                </c:pt>
                <c:pt idx="24">
                  <c:v>-56497.3</c:v>
                </c:pt>
                <c:pt idx="25">
                  <c:v>-56496.5</c:v>
                </c:pt>
                <c:pt idx="26">
                  <c:v>-56548.800000000003</c:v>
                </c:pt>
                <c:pt idx="27">
                  <c:v>-56495.4</c:v>
                </c:pt>
                <c:pt idx="28">
                  <c:v>-56495.8</c:v>
                </c:pt>
                <c:pt idx="29">
                  <c:v>-56496.9</c:v>
                </c:pt>
                <c:pt idx="30">
                  <c:v>-56495.3</c:v>
                </c:pt>
                <c:pt idx="31">
                  <c:v>-56494</c:v>
                </c:pt>
                <c:pt idx="32">
                  <c:v>-56554.5</c:v>
                </c:pt>
                <c:pt idx="33">
                  <c:v>-56493.9</c:v>
                </c:pt>
                <c:pt idx="34">
                  <c:v>-56495.9</c:v>
                </c:pt>
                <c:pt idx="35">
                  <c:v>-56495.199999999997</c:v>
                </c:pt>
                <c:pt idx="36">
                  <c:v>-56494.6</c:v>
                </c:pt>
                <c:pt idx="37">
                  <c:v>-56496.1</c:v>
                </c:pt>
                <c:pt idx="38">
                  <c:v>-56784.1</c:v>
                </c:pt>
                <c:pt idx="39">
                  <c:v>-56497.3</c:v>
                </c:pt>
                <c:pt idx="40">
                  <c:v>-55251.199999999997</c:v>
                </c:pt>
                <c:pt idx="41">
                  <c:v>-55368.2</c:v>
                </c:pt>
                <c:pt idx="42">
                  <c:v>-55410.2</c:v>
                </c:pt>
                <c:pt idx="43">
                  <c:v>-55315.1</c:v>
                </c:pt>
                <c:pt idx="44">
                  <c:v>-55563.4</c:v>
                </c:pt>
                <c:pt idx="45">
                  <c:v>-55275.1</c:v>
                </c:pt>
                <c:pt idx="46">
                  <c:v>-55366.2</c:v>
                </c:pt>
                <c:pt idx="47">
                  <c:v>-55308.5</c:v>
                </c:pt>
                <c:pt idx="48">
                  <c:v>-55413.5</c:v>
                </c:pt>
                <c:pt idx="49">
                  <c:v>-55373.5</c:v>
                </c:pt>
                <c:pt idx="50">
                  <c:v>-55353.3</c:v>
                </c:pt>
                <c:pt idx="51">
                  <c:v>-55371.4</c:v>
                </c:pt>
                <c:pt idx="52">
                  <c:v>-55467.4</c:v>
                </c:pt>
                <c:pt idx="53">
                  <c:v>-55378.9</c:v>
                </c:pt>
                <c:pt idx="54">
                  <c:v>-55374.1</c:v>
                </c:pt>
                <c:pt idx="55">
                  <c:v>-55268.7</c:v>
                </c:pt>
                <c:pt idx="56">
                  <c:v>-55250.6</c:v>
                </c:pt>
                <c:pt idx="57">
                  <c:v>-55273.9</c:v>
                </c:pt>
                <c:pt idx="58">
                  <c:v>-55250.9</c:v>
                </c:pt>
                <c:pt idx="59">
                  <c:v>-55370.7</c:v>
                </c:pt>
                <c:pt idx="60">
                  <c:v>-55133.4</c:v>
                </c:pt>
                <c:pt idx="61">
                  <c:v>-54553.7</c:v>
                </c:pt>
                <c:pt idx="62">
                  <c:v>-54508</c:v>
                </c:pt>
                <c:pt idx="63">
                  <c:v>-54513.1</c:v>
                </c:pt>
                <c:pt idx="64">
                  <c:v>-54439.1</c:v>
                </c:pt>
                <c:pt idx="65">
                  <c:v>-54251.9</c:v>
                </c:pt>
                <c:pt idx="66">
                  <c:v>-54484.3</c:v>
                </c:pt>
                <c:pt idx="67">
                  <c:v>-54973.5</c:v>
                </c:pt>
                <c:pt idx="68">
                  <c:v>-54441.599999999999</c:v>
                </c:pt>
                <c:pt idx="69">
                  <c:v>-54344.5</c:v>
                </c:pt>
                <c:pt idx="70">
                  <c:v>-54249.5</c:v>
                </c:pt>
                <c:pt idx="71">
                  <c:v>-54304.9</c:v>
                </c:pt>
                <c:pt idx="72">
                  <c:v>-54441.8</c:v>
                </c:pt>
                <c:pt idx="73">
                  <c:v>-54338.3</c:v>
                </c:pt>
                <c:pt idx="74">
                  <c:v>-55411.7</c:v>
                </c:pt>
                <c:pt idx="75">
                  <c:v>-54356</c:v>
                </c:pt>
                <c:pt idx="76">
                  <c:v>-54470.8</c:v>
                </c:pt>
                <c:pt idx="77">
                  <c:v>-54393.4</c:v>
                </c:pt>
                <c:pt idx="78">
                  <c:v>-54249.5</c:v>
                </c:pt>
                <c:pt idx="79">
                  <c:v>-54570</c:v>
                </c:pt>
                <c:pt idx="80">
                  <c:v>-53532.1</c:v>
                </c:pt>
                <c:pt idx="81">
                  <c:v>-53769.599999999999</c:v>
                </c:pt>
                <c:pt idx="82">
                  <c:v>-53501.8</c:v>
                </c:pt>
                <c:pt idx="83">
                  <c:v>-53526.5</c:v>
                </c:pt>
                <c:pt idx="84">
                  <c:v>-53548.5</c:v>
                </c:pt>
                <c:pt idx="85">
                  <c:v>-53484.1</c:v>
                </c:pt>
                <c:pt idx="86">
                  <c:v>-53812.9</c:v>
                </c:pt>
                <c:pt idx="87">
                  <c:v>-53516.7</c:v>
                </c:pt>
                <c:pt idx="88">
                  <c:v>-53757.2</c:v>
                </c:pt>
                <c:pt idx="89">
                  <c:v>-53729.9</c:v>
                </c:pt>
                <c:pt idx="90">
                  <c:v>-53713.7</c:v>
                </c:pt>
                <c:pt idx="91">
                  <c:v>-53692.800000000003</c:v>
                </c:pt>
                <c:pt idx="92">
                  <c:v>-53527.9</c:v>
                </c:pt>
                <c:pt idx="93">
                  <c:v>-53695.8</c:v>
                </c:pt>
                <c:pt idx="94">
                  <c:v>-53669.4</c:v>
                </c:pt>
                <c:pt idx="95">
                  <c:v>-53479.7</c:v>
                </c:pt>
                <c:pt idx="96">
                  <c:v>-53685.599999999999</c:v>
                </c:pt>
                <c:pt idx="97">
                  <c:v>-53482.3</c:v>
                </c:pt>
                <c:pt idx="98">
                  <c:v>-53476.2</c:v>
                </c:pt>
                <c:pt idx="99">
                  <c:v>-53694.6</c:v>
                </c:pt>
                <c:pt idx="100">
                  <c:v>-53066.1</c:v>
                </c:pt>
                <c:pt idx="101">
                  <c:v>-52823.6</c:v>
                </c:pt>
                <c:pt idx="102">
                  <c:v>-52785.4</c:v>
                </c:pt>
                <c:pt idx="103">
                  <c:v>-52962.2</c:v>
                </c:pt>
                <c:pt idx="104">
                  <c:v>-53028.7</c:v>
                </c:pt>
                <c:pt idx="105">
                  <c:v>-53078.400000000001</c:v>
                </c:pt>
                <c:pt idx="106">
                  <c:v>-52896.2</c:v>
                </c:pt>
                <c:pt idx="107">
                  <c:v>-60779.5</c:v>
                </c:pt>
                <c:pt idx="108">
                  <c:v>-52993.9</c:v>
                </c:pt>
                <c:pt idx="109">
                  <c:v>-53005.2</c:v>
                </c:pt>
                <c:pt idx="110">
                  <c:v>-52881.2</c:v>
                </c:pt>
                <c:pt idx="111">
                  <c:v>-52851.8</c:v>
                </c:pt>
                <c:pt idx="112">
                  <c:v>-52971.5</c:v>
                </c:pt>
                <c:pt idx="113">
                  <c:v>-53256.3</c:v>
                </c:pt>
                <c:pt idx="114">
                  <c:v>-52986.9</c:v>
                </c:pt>
                <c:pt idx="115">
                  <c:v>-53029.7</c:v>
                </c:pt>
                <c:pt idx="116">
                  <c:v>-52903.1</c:v>
                </c:pt>
                <c:pt idx="117">
                  <c:v>-53203.7</c:v>
                </c:pt>
                <c:pt idx="118">
                  <c:v>-52866</c:v>
                </c:pt>
                <c:pt idx="119">
                  <c:v>-52836.3</c:v>
                </c:pt>
                <c:pt idx="120">
                  <c:v>-52501.4</c:v>
                </c:pt>
                <c:pt idx="121">
                  <c:v>-52233.3</c:v>
                </c:pt>
                <c:pt idx="122">
                  <c:v>-52219.199999999997</c:v>
                </c:pt>
                <c:pt idx="123">
                  <c:v>-52300.7</c:v>
                </c:pt>
                <c:pt idx="124">
                  <c:v>-52320.6</c:v>
                </c:pt>
                <c:pt idx="125">
                  <c:v>-52520.5</c:v>
                </c:pt>
                <c:pt idx="126">
                  <c:v>-52256.2</c:v>
                </c:pt>
                <c:pt idx="127">
                  <c:v>-52441.4</c:v>
                </c:pt>
                <c:pt idx="128">
                  <c:v>-52246.400000000001</c:v>
                </c:pt>
                <c:pt idx="129">
                  <c:v>-52523</c:v>
                </c:pt>
                <c:pt idx="130">
                  <c:v>-52600.2</c:v>
                </c:pt>
                <c:pt idx="131">
                  <c:v>-52554.7</c:v>
                </c:pt>
                <c:pt idx="132">
                  <c:v>-52382</c:v>
                </c:pt>
                <c:pt idx="133">
                  <c:v>-52345.5</c:v>
                </c:pt>
                <c:pt idx="134">
                  <c:v>-52405.7</c:v>
                </c:pt>
                <c:pt idx="135">
                  <c:v>-52297.3</c:v>
                </c:pt>
                <c:pt idx="136">
                  <c:v>-52385.3</c:v>
                </c:pt>
                <c:pt idx="137">
                  <c:v>-52326.5</c:v>
                </c:pt>
                <c:pt idx="138">
                  <c:v>-52422.7</c:v>
                </c:pt>
                <c:pt idx="139">
                  <c:v>-52310.6</c:v>
                </c:pt>
                <c:pt idx="140">
                  <c:v>-51882.1</c:v>
                </c:pt>
                <c:pt idx="141">
                  <c:v>-51784.9</c:v>
                </c:pt>
                <c:pt idx="142">
                  <c:v>-51816.800000000003</c:v>
                </c:pt>
                <c:pt idx="143">
                  <c:v>-51956.7</c:v>
                </c:pt>
                <c:pt idx="144">
                  <c:v>-52155.7</c:v>
                </c:pt>
                <c:pt idx="145">
                  <c:v>-51892.4</c:v>
                </c:pt>
                <c:pt idx="146">
                  <c:v>-51848.2</c:v>
                </c:pt>
                <c:pt idx="147">
                  <c:v>-51873.4</c:v>
                </c:pt>
                <c:pt idx="148">
                  <c:v>-51798.1</c:v>
                </c:pt>
                <c:pt idx="149">
                  <c:v>-51800.3</c:v>
                </c:pt>
                <c:pt idx="150">
                  <c:v>-51827.4</c:v>
                </c:pt>
                <c:pt idx="151">
                  <c:v>-51803.5</c:v>
                </c:pt>
                <c:pt idx="152">
                  <c:v>-51835.6</c:v>
                </c:pt>
                <c:pt idx="153">
                  <c:v>-51794.400000000001</c:v>
                </c:pt>
                <c:pt idx="154">
                  <c:v>-52248</c:v>
                </c:pt>
                <c:pt idx="155">
                  <c:v>-52030.1</c:v>
                </c:pt>
                <c:pt idx="156">
                  <c:v>-51733.3</c:v>
                </c:pt>
                <c:pt idx="157">
                  <c:v>-51929.5</c:v>
                </c:pt>
                <c:pt idx="158">
                  <c:v>-55308.6</c:v>
                </c:pt>
                <c:pt idx="159">
                  <c:v>-51835.199999999997</c:v>
                </c:pt>
                <c:pt idx="160">
                  <c:v>-51460.800000000003</c:v>
                </c:pt>
                <c:pt idx="161">
                  <c:v>-51419.9</c:v>
                </c:pt>
                <c:pt idx="162">
                  <c:v>-51443</c:v>
                </c:pt>
                <c:pt idx="163">
                  <c:v>-51354.400000000001</c:v>
                </c:pt>
                <c:pt idx="164">
                  <c:v>-51658.3</c:v>
                </c:pt>
                <c:pt idx="165">
                  <c:v>-51338.7</c:v>
                </c:pt>
                <c:pt idx="166">
                  <c:v>-51372.4</c:v>
                </c:pt>
                <c:pt idx="167">
                  <c:v>-51356</c:v>
                </c:pt>
                <c:pt idx="168">
                  <c:v>-51336.4</c:v>
                </c:pt>
                <c:pt idx="169">
                  <c:v>-51419.9</c:v>
                </c:pt>
                <c:pt idx="170">
                  <c:v>-51650.9</c:v>
                </c:pt>
                <c:pt idx="171">
                  <c:v>-51372.2</c:v>
                </c:pt>
                <c:pt idx="172">
                  <c:v>-51425.8</c:v>
                </c:pt>
                <c:pt idx="173">
                  <c:v>-51612.7</c:v>
                </c:pt>
                <c:pt idx="174">
                  <c:v>-51423.5</c:v>
                </c:pt>
                <c:pt idx="175">
                  <c:v>-51415.5</c:v>
                </c:pt>
                <c:pt idx="176">
                  <c:v>-51558.6</c:v>
                </c:pt>
                <c:pt idx="177">
                  <c:v>-51883.6</c:v>
                </c:pt>
                <c:pt idx="178">
                  <c:v>-51413.4</c:v>
                </c:pt>
                <c:pt idx="179">
                  <c:v>-51361.7</c:v>
                </c:pt>
                <c:pt idx="180">
                  <c:v>-51175.1</c:v>
                </c:pt>
                <c:pt idx="181">
                  <c:v>-50940.800000000003</c:v>
                </c:pt>
                <c:pt idx="182">
                  <c:v>-51183.1</c:v>
                </c:pt>
                <c:pt idx="183">
                  <c:v>-51020.7</c:v>
                </c:pt>
                <c:pt idx="184">
                  <c:v>-51146.3</c:v>
                </c:pt>
                <c:pt idx="185">
                  <c:v>-51137.8</c:v>
                </c:pt>
                <c:pt idx="186">
                  <c:v>-50970.5</c:v>
                </c:pt>
                <c:pt idx="187">
                  <c:v>-51511.4</c:v>
                </c:pt>
                <c:pt idx="188">
                  <c:v>-51147.199999999997</c:v>
                </c:pt>
                <c:pt idx="189">
                  <c:v>-51279</c:v>
                </c:pt>
                <c:pt idx="190">
                  <c:v>-51232.3</c:v>
                </c:pt>
                <c:pt idx="191">
                  <c:v>-51189.7</c:v>
                </c:pt>
                <c:pt idx="192">
                  <c:v>-51295.3</c:v>
                </c:pt>
                <c:pt idx="193">
                  <c:v>-51150</c:v>
                </c:pt>
                <c:pt idx="194">
                  <c:v>-51488</c:v>
                </c:pt>
                <c:pt idx="195">
                  <c:v>-50900.9</c:v>
                </c:pt>
                <c:pt idx="196">
                  <c:v>-51169.8</c:v>
                </c:pt>
                <c:pt idx="197">
                  <c:v>-51528.5</c:v>
                </c:pt>
                <c:pt idx="198">
                  <c:v>-51294.1</c:v>
                </c:pt>
                <c:pt idx="199">
                  <c:v>-51220.9</c:v>
                </c:pt>
                <c:pt idx="200">
                  <c:v>-50949.4</c:v>
                </c:pt>
                <c:pt idx="201">
                  <c:v>-50949.4</c:v>
                </c:pt>
                <c:pt idx="202">
                  <c:v>-50949.4</c:v>
                </c:pt>
                <c:pt idx="203">
                  <c:v>-50949.4</c:v>
                </c:pt>
                <c:pt idx="204">
                  <c:v>-50949.4</c:v>
                </c:pt>
                <c:pt idx="205">
                  <c:v>-50949.4</c:v>
                </c:pt>
                <c:pt idx="206">
                  <c:v>-50949.4</c:v>
                </c:pt>
                <c:pt idx="207">
                  <c:v>-50949.4</c:v>
                </c:pt>
                <c:pt idx="208">
                  <c:v>-50949.4</c:v>
                </c:pt>
                <c:pt idx="209">
                  <c:v>-50949.4</c:v>
                </c:pt>
                <c:pt idx="210">
                  <c:v>-50949.4</c:v>
                </c:pt>
                <c:pt idx="211">
                  <c:v>-50949.4</c:v>
                </c:pt>
                <c:pt idx="212">
                  <c:v>-50949.4</c:v>
                </c:pt>
                <c:pt idx="213">
                  <c:v>-50949.4</c:v>
                </c:pt>
                <c:pt idx="214">
                  <c:v>-50949.4</c:v>
                </c:pt>
                <c:pt idx="215">
                  <c:v>-50949.4</c:v>
                </c:pt>
                <c:pt idx="216">
                  <c:v>-50949.4</c:v>
                </c:pt>
                <c:pt idx="217">
                  <c:v>-50949.4</c:v>
                </c:pt>
                <c:pt idx="218">
                  <c:v>-50949.4</c:v>
                </c:pt>
                <c:pt idx="219">
                  <c:v>-50949.4</c:v>
                </c:pt>
                <c:pt idx="220">
                  <c:v>-50412.5</c:v>
                </c:pt>
                <c:pt idx="221">
                  <c:v>-50412.5</c:v>
                </c:pt>
                <c:pt idx="222">
                  <c:v>-50412.5</c:v>
                </c:pt>
                <c:pt idx="223">
                  <c:v>-50412.5</c:v>
                </c:pt>
                <c:pt idx="224">
                  <c:v>-50412.5</c:v>
                </c:pt>
                <c:pt idx="225">
                  <c:v>-50412.5</c:v>
                </c:pt>
                <c:pt idx="226">
                  <c:v>-50412.5</c:v>
                </c:pt>
                <c:pt idx="227">
                  <c:v>-50412.5</c:v>
                </c:pt>
                <c:pt idx="228">
                  <c:v>-50412.5</c:v>
                </c:pt>
                <c:pt idx="229">
                  <c:v>-50412.5</c:v>
                </c:pt>
                <c:pt idx="230">
                  <c:v>-50412.5</c:v>
                </c:pt>
                <c:pt idx="231">
                  <c:v>-50412.5</c:v>
                </c:pt>
                <c:pt idx="232">
                  <c:v>-50412.5</c:v>
                </c:pt>
                <c:pt idx="233">
                  <c:v>-50412.5</c:v>
                </c:pt>
                <c:pt idx="234">
                  <c:v>-50412.5</c:v>
                </c:pt>
                <c:pt idx="235">
                  <c:v>-50412.5</c:v>
                </c:pt>
                <c:pt idx="236">
                  <c:v>-50412.5</c:v>
                </c:pt>
                <c:pt idx="237">
                  <c:v>-50412.5</c:v>
                </c:pt>
                <c:pt idx="238">
                  <c:v>-50412.5</c:v>
                </c:pt>
                <c:pt idx="239">
                  <c:v>-50412.5</c:v>
                </c:pt>
                <c:pt idx="240">
                  <c:v>-50336.7</c:v>
                </c:pt>
                <c:pt idx="241">
                  <c:v>-50384.5</c:v>
                </c:pt>
                <c:pt idx="242">
                  <c:v>-49906.2</c:v>
                </c:pt>
                <c:pt idx="243">
                  <c:v>-49900</c:v>
                </c:pt>
                <c:pt idx="244">
                  <c:v>-50239.7</c:v>
                </c:pt>
                <c:pt idx="245">
                  <c:v>-50277.7</c:v>
                </c:pt>
                <c:pt idx="246">
                  <c:v>-49930.9</c:v>
                </c:pt>
                <c:pt idx="247">
                  <c:v>-50144.7</c:v>
                </c:pt>
                <c:pt idx="248">
                  <c:v>-52050.400000000001</c:v>
                </c:pt>
                <c:pt idx="249">
                  <c:v>-49895.8</c:v>
                </c:pt>
                <c:pt idx="250">
                  <c:v>-49898.9</c:v>
                </c:pt>
                <c:pt idx="251">
                  <c:v>-50258.400000000001</c:v>
                </c:pt>
                <c:pt idx="252">
                  <c:v>-50421.5</c:v>
                </c:pt>
                <c:pt idx="253">
                  <c:v>-50223.1</c:v>
                </c:pt>
                <c:pt idx="254">
                  <c:v>-50026.7</c:v>
                </c:pt>
                <c:pt idx="255">
                  <c:v>-49981.4</c:v>
                </c:pt>
                <c:pt idx="256">
                  <c:v>-50451.4</c:v>
                </c:pt>
                <c:pt idx="257">
                  <c:v>-51620.800000000003</c:v>
                </c:pt>
                <c:pt idx="258">
                  <c:v>-50087.199999999997</c:v>
                </c:pt>
                <c:pt idx="259">
                  <c:v>-50261.599999999999</c:v>
                </c:pt>
                <c:pt idx="260">
                  <c:v>-49737.599999999999</c:v>
                </c:pt>
                <c:pt idx="261">
                  <c:v>-49914.6</c:v>
                </c:pt>
                <c:pt idx="262">
                  <c:v>-49916.3</c:v>
                </c:pt>
                <c:pt idx="263">
                  <c:v>-49946.7</c:v>
                </c:pt>
                <c:pt idx="264">
                  <c:v>-49946.7</c:v>
                </c:pt>
                <c:pt idx="265">
                  <c:v>-49946.7</c:v>
                </c:pt>
                <c:pt idx="266">
                  <c:v>-49946.7</c:v>
                </c:pt>
                <c:pt idx="267">
                  <c:v>-49946.7</c:v>
                </c:pt>
                <c:pt idx="268">
                  <c:v>-49946.7</c:v>
                </c:pt>
                <c:pt idx="269">
                  <c:v>-49946.7</c:v>
                </c:pt>
                <c:pt idx="270">
                  <c:v>-49946.7</c:v>
                </c:pt>
                <c:pt idx="271">
                  <c:v>-49946.7</c:v>
                </c:pt>
                <c:pt idx="272">
                  <c:v>-49946.7</c:v>
                </c:pt>
                <c:pt idx="273">
                  <c:v>-49946.7</c:v>
                </c:pt>
                <c:pt idx="274">
                  <c:v>-49946.7</c:v>
                </c:pt>
                <c:pt idx="275">
                  <c:v>-49946.7</c:v>
                </c:pt>
                <c:pt idx="276">
                  <c:v>-49946.7</c:v>
                </c:pt>
                <c:pt idx="277">
                  <c:v>-49946.7</c:v>
                </c:pt>
                <c:pt idx="278">
                  <c:v>-49946.7</c:v>
                </c:pt>
                <c:pt idx="279">
                  <c:v>-49946.7</c:v>
                </c:pt>
                <c:pt idx="280">
                  <c:v>-49923.6</c:v>
                </c:pt>
                <c:pt idx="281">
                  <c:v>-49923.6</c:v>
                </c:pt>
                <c:pt idx="282">
                  <c:v>-49923.6</c:v>
                </c:pt>
                <c:pt idx="283">
                  <c:v>-49923.6</c:v>
                </c:pt>
                <c:pt idx="284">
                  <c:v>-49923.6</c:v>
                </c:pt>
                <c:pt idx="285">
                  <c:v>-49923.6</c:v>
                </c:pt>
                <c:pt idx="286">
                  <c:v>-49923.6</c:v>
                </c:pt>
                <c:pt idx="287">
                  <c:v>-49923.6</c:v>
                </c:pt>
                <c:pt idx="288">
                  <c:v>-49923.6</c:v>
                </c:pt>
                <c:pt idx="289">
                  <c:v>-49923.6</c:v>
                </c:pt>
                <c:pt idx="290">
                  <c:v>-49923.6</c:v>
                </c:pt>
                <c:pt idx="291">
                  <c:v>-49923.6</c:v>
                </c:pt>
                <c:pt idx="292">
                  <c:v>-49923.6</c:v>
                </c:pt>
                <c:pt idx="293">
                  <c:v>-49923.6</c:v>
                </c:pt>
                <c:pt idx="294">
                  <c:v>-49923.6</c:v>
                </c:pt>
                <c:pt idx="295">
                  <c:v>-49923.6</c:v>
                </c:pt>
                <c:pt idx="296">
                  <c:v>-49923.6</c:v>
                </c:pt>
                <c:pt idx="297">
                  <c:v>-49923.6</c:v>
                </c:pt>
                <c:pt idx="298">
                  <c:v>-49923.6</c:v>
                </c:pt>
                <c:pt idx="299">
                  <c:v>-49923.6</c:v>
                </c:pt>
              </c:numCache>
            </c:numRef>
          </c:yVal>
        </c:ser>
        <c:axId val="63152896"/>
        <c:axId val="63155200"/>
      </c:scatterChart>
      <c:valAx>
        <c:axId val="63152896"/>
        <c:scaling>
          <c:orientation val="minMax"/>
          <c:max val="15.5"/>
          <c:min val="0"/>
        </c:scaling>
        <c:axPos val="b"/>
        <c:title>
          <c:tx>
            <c:rich>
              <a:bodyPr/>
              <a:lstStyle/>
              <a:p>
                <a:pPr>
                  <a:defRPr sz="800" b="1" i="0" u="none" strike="noStrike" baseline="0">
                    <a:solidFill>
                      <a:srgbClr val="000000"/>
                    </a:solidFill>
                    <a:latin typeface="Arial"/>
                    <a:ea typeface="Arial"/>
                    <a:cs typeface="Arial"/>
                  </a:defRPr>
                </a:pPr>
                <a:r>
                  <a:rPr lang="cs-CZ"/>
                  <a:t>K (number of populations)</a:t>
                </a:r>
              </a:p>
            </c:rich>
          </c:tx>
          <c:layout>
            <c:manualLayout>
              <c:xMode val="edge"/>
              <c:yMode val="edge"/>
              <c:x val="0.37987722787218497"/>
              <c:y val="0.89123993941844881"/>
            </c:manualLayout>
          </c:layout>
          <c:spPr>
            <a:noFill/>
            <a:ln w="25400">
              <a:noFill/>
            </a:ln>
          </c:spPr>
        </c:title>
        <c:numFmt formatCode="General" sourceLinked="1"/>
        <c:tickLblPos val="low"/>
        <c:spPr>
          <a:ln w="3175">
            <a:solidFill>
              <a:srgbClr val="000000"/>
            </a:solidFill>
            <a:prstDash val="solid"/>
          </a:ln>
        </c:spPr>
        <c:txPr>
          <a:bodyPr rot="0" vert="horz"/>
          <a:lstStyle/>
          <a:p>
            <a:pPr>
              <a:defRPr sz="800" b="0" i="0" u="none" strike="noStrike" baseline="0">
                <a:solidFill>
                  <a:srgbClr val="000000"/>
                </a:solidFill>
                <a:latin typeface="Arial"/>
                <a:ea typeface="Arial"/>
                <a:cs typeface="Arial"/>
              </a:defRPr>
            </a:pPr>
            <a:endParaRPr lang="cs-CZ"/>
          </a:p>
        </c:txPr>
        <c:crossAx val="63155200"/>
        <c:crossesAt val="-62000"/>
        <c:crossBetween val="midCat"/>
        <c:majorUnit val="1"/>
      </c:valAx>
      <c:valAx>
        <c:axId val="63155200"/>
        <c:scaling>
          <c:orientation val="minMax"/>
          <c:max val="-48000"/>
          <c:min val="-62000"/>
        </c:scaling>
        <c:axPos val="l"/>
        <c:title>
          <c:tx>
            <c:rich>
              <a:bodyPr/>
              <a:lstStyle/>
              <a:p>
                <a:pPr>
                  <a:defRPr sz="800" b="1" i="0" u="none" strike="noStrike" baseline="0">
                    <a:solidFill>
                      <a:srgbClr val="000000"/>
                    </a:solidFill>
                    <a:latin typeface="Arial"/>
                    <a:ea typeface="Arial"/>
                    <a:cs typeface="Arial"/>
                  </a:defRPr>
                </a:pPr>
                <a:r>
                  <a:rPr lang="cs-CZ"/>
                  <a:t>ln Pr(X|K)</a:t>
                </a:r>
              </a:p>
            </c:rich>
          </c:tx>
          <c:layout>
            <c:manualLayout>
              <c:xMode val="edge"/>
              <c:yMode val="edge"/>
              <c:x val="3.2854209445585252E-2"/>
              <c:y val="0.35951725067599177"/>
            </c:manualLayout>
          </c:layout>
          <c:spPr>
            <a:noFill/>
            <a:ln w="25400">
              <a:noFill/>
            </a:ln>
          </c:spPr>
        </c:title>
        <c:numFmt formatCode="General" sourceLinked="1"/>
        <c:tickLblPos val="nextTo"/>
        <c:spPr>
          <a:ln w="3175">
            <a:solidFill>
              <a:srgbClr val="000000"/>
            </a:solidFill>
            <a:prstDash val="solid"/>
          </a:ln>
        </c:spPr>
        <c:txPr>
          <a:bodyPr rot="0" vert="horz"/>
          <a:lstStyle/>
          <a:p>
            <a:pPr>
              <a:defRPr sz="800" b="0" i="0" u="none" strike="noStrike" baseline="0">
                <a:solidFill>
                  <a:srgbClr val="000000"/>
                </a:solidFill>
                <a:latin typeface="Arial"/>
                <a:ea typeface="Arial"/>
                <a:cs typeface="Arial"/>
              </a:defRPr>
            </a:pPr>
            <a:endParaRPr lang="cs-CZ"/>
          </a:p>
        </c:txPr>
        <c:crossAx val="63152896"/>
        <c:crossesAt val="0"/>
        <c:crossBetween val="midCat"/>
        <c:majorUnit val="2000"/>
        <c:minorUnit val="1000"/>
      </c:valAx>
      <c:spPr>
        <a:noFill/>
        <a:ln w="12700">
          <a:solidFill>
            <a:srgbClr val="808080"/>
          </a:solidFill>
          <a:prstDash val="solid"/>
        </a:ln>
      </c:spPr>
    </c:plotArea>
    <c:plotVisOnly val="1"/>
    <c:dispBlanksAs val="gap"/>
  </c:chart>
  <c:spPr>
    <a:solidFill>
      <a:srgbClr val="FFFFFF"/>
    </a:solidFill>
    <a:ln w="9525">
      <a:noFill/>
    </a:ln>
  </c:spPr>
  <c:txPr>
    <a:bodyPr/>
    <a:lstStyle/>
    <a:p>
      <a:pPr>
        <a:defRPr sz="800" b="0" i="0" u="none" strike="noStrike" baseline="0">
          <a:solidFill>
            <a:srgbClr val="000000"/>
          </a:solidFill>
          <a:latin typeface="Arial"/>
          <a:ea typeface="Arial"/>
          <a:cs typeface="Arial"/>
        </a:defRPr>
      </a:pPr>
      <a:endParaRPr lang="cs-CZ"/>
    </a:p>
  </c:txPr>
  <c:externalData r:id="rId2"/>
</c:chartSpace>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cs-CZ"/>
          </a:p>
        </p:txBody>
      </p:sp>
      <p:sp>
        <p:nvSpPr>
          <p:cNvPr id="3" name="Zástupný symbol pro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72BE8E8C-F360-4457-87E5-31F36448E682}" type="datetimeFigureOut">
              <a:rPr lang="cs-CZ"/>
              <a:pPr>
                <a:defRPr/>
              </a:pPr>
              <a:t>10.9.2013</a:t>
            </a:fld>
            <a:endParaRPr lang="cs-CZ"/>
          </a:p>
        </p:txBody>
      </p:sp>
      <p:sp>
        <p:nvSpPr>
          <p:cNvPr id="4" name="Zástupný symbol pro obrázek snímk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cs-CZ" noProof="0" smtClean="0"/>
          </a:p>
        </p:txBody>
      </p:sp>
      <p:sp>
        <p:nvSpPr>
          <p:cNvPr id="5" name="Zástupný symbol pro poznámky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cs-CZ" noProof="0" smtClean="0"/>
              <a:t>Klepnutím lze upravit styly předlohy textu.</a:t>
            </a:r>
          </a:p>
          <a:p>
            <a:pPr lvl="1"/>
            <a:r>
              <a:rPr lang="cs-CZ" noProof="0" smtClean="0"/>
              <a:t>Druhá úroveň</a:t>
            </a:r>
          </a:p>
          <a:p>
            <a:pPr lvl="2"/>
            <a:r>
              <a:rPr lang="cs-CZ" noProof="0" smtClean="0"/>
              <a:t>Třetí úroveň</a:t>
            </a:r>
          </a:p>
          <a:p>
            <a:pPr lvl="3"/>
            <a:r>
              <a:rPr lang="cs-CZ" noProof="0" smtClean="0"/>
              <a:t>Čtvrtá úroveň</a:t>
            </a:r>
          </a:p>
          <a:p>
            <a:pPr lvl="4"/>
            <a:r>
              <a:rPr lang="cs-CZ" noProof="0" smtClean="0"/>
              <a:t>Pátá úroveň</a:t>
            </a:r>
          </a:p>
        </p:txBody>
      </p:sp>
      <p:sp>
        <p:nvSpPr>
          <p:cNvPr id="6" name="Zástupný symbol pro zápatí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cs-CZ"/>
          </a:p>
        </p:txBody>
      </p:sp>
      <p:sp>
        <p:nvSpPr>
          <p:cNvPr id="7" name="Zástupný symbol pro číslo snímk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096E60BD-95CF-4D4C-B0BB-DFF39D60E9FF}" type="slidenum">
              <a:rPr lang="cs-CZ"/>
              <a:pPr>
                <a:defRPr/>
              </a:pPr>
              <a:t>‹#›</a:t>
            </a:fld>
            <a:endParaRPr lang="cs-CZ"/>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Zástupný symbol pro obrázek snímku 1"/>
          <p:cNvSpPr>
            <a:spLocks noGrp="1" noRot="1" noChangeAspect="1" noTextEdit="1"/>
          </p:cNvSpPr>
          <p:nvPr>
            <p:ph type="sldImg"/>
          </p:nvPr>
        </p:nvSpPr>
        <p:spPr bwMode="auto">
          <a:noFill/>
          <a:ln>
            <a:solidFill>
              <a:srgbClr val="000000"/>
            </a:solidFill>
            <a:miter lim="800000"/>
            <a:headEnd/>
            <a:tailEnd/>
          </a:ln>
        </p:spPr>
      </p:sp>
      <p:sp>
        <p:nvSpPr>
          <p:cNvPr id="6147" name="Zástupný symbol pro poznámky 2"/>
          <p:cNvSpPr>
            <a:spLocks noGrp="1"/>
          </p:cNvSpPr>
          <p:nvPr>
            <p:ph type="body" idx="1"/>
          </p:nvPr>
        </p:nvSpPr>
        <p:spPr bwMode="auto">
          <a:noFill/>
        </p:spPr>
        <p:txBody>
          <a:bodyPr wrap="square" numCol="1" anchor="t" anchorCtr="0" compatLnSpc="1">
            <a:prstTxWarp prst="textNoShape">
              <a:avLst/>
            </a:prstTxWarp>
          </a:bodyPr>
          <a:lstStyle/>
          <a:p>
            <a:r>
              <a:rPr lang="cs-CZ" b="1" dirty="0" err="1" smtClean="0"/>
              <a:t>Additional</a:t>
            </a:r>
            <a:r>
              <a:rPr lang="cs-CZ" b="1" dirty="0" smtClean="0"/>
              <a:t> </a:t>
            </a:r>
            <a:r>
              <a:rPr lang="cs-CZ" b="1" dirty="0" err="1" smtClean="0"/>
              <a:t>file</a:t>
            </a:r>
            <a:r>
              <a:rPr lang="cs-CZ" b="1" dirty="0" smtClean="0"/>
              <a:t> </a:t>
            </a:r>
            <a:r>
              <a:rPr lang="cs-CZ" b="1" dirty="0" err="1" smtClean="0"/>
              <a:t>3a</a:t>
            </a:r>
            <a:r>
              <a:rPr lang="cs-CZ" b="1" dirty="0" smtClean="0"/>
              <a:t> </a:t>
            </a:r>
            <a:r>
              <a:rPr lang="en-GB" sz="1200" kern="1200" dirty="0" smtClean="0">
                <a:solidFill>
                  <a:schemeClr val="tx1"/>
                </a:solidFill>
                <a:latin typeface="+mn-lt"/>
                <a:ea typeface="+mn-ea"/>
                <a:cs typeface="+mn-cs"/>
              </a:rPr>
              <a:t>Evaluation </a:t>
            </a:r>
            <a:r>
              <a:rPr lang="en-GB" sz="1200" kern="1200" dirty="0" smtClean="0">
                <a:solidFill>
                  <a:schemeClr val="tx1"/>
                </a:solidFill>
                <a:latin typeface="+mn-lt"/>
                <a:ea typeface="+mn-ea"/>
                <a:cs typeface="+mn-cs"/>
              </a:rPr>
              <a:t>of 20 runs in STRUCTURE for each number of presumable clusters from </a:t>
            </a:r>
            <a:r>
              <a:rPr lang="en-GB" sz="1200" i="1" kern="1200" dirty="0" smtClean="0">
                <a:solidFill>
                  <a:schemeClr val="tx1"/>
                </a:solidFill>
                <a:latin typeface="+mn-lt"/>
                <a:ea typeface="+mn-ea"/>
                <a:cs typeface="+mn-cs"/>
              </a:rPr>
              <a:t>K</a:t>
            </a:r>
            <a:r>
              <a:rPr lang="en-GB" sz="1200" kern="1200" dirty="0" smtClean="0">
                <a:solidFill>
                  <a:schemeClr val="tx1"/>
                </a:solidFill>
                <a:latin typeface="+mn-lt"/>
                <a:ea typeface="+mn-ea"/>
                <a:cs typeface="+mn-cs"/>
              </a:rPr>
              <a:t>=2 to </a:t>
            </a:r>
            <a:r>
              <a:rPr lang="en-GB" sz="1200" i="1" kern="1200" dirty="0" smtClean="0">
                <a:solidFill>
                  <a:schemeClr val="tx1"/>
                </a:solidFill>
                <a:latin typeface="+mn-lt"/>
                <a:ea typeface="+mn-ea"/>
                <a:cs typeface="+mn-cs"/>
              </a:rPr>
              <a:t>K</a:t>
            </a:r>
            <a:r>
              <a:rPr lang="en-GB" sz="1200" kern="1200" dirty="0" smtClean="0">
                <a:solidFill>
                  <a:schemeClr val="tx1"/>
                </a:solidFill>
                <a:latin typeface="+mn-lt"/>
                <a:ea typeface="+mn-ea"/>
                <a:cs typeface="+mn-cs"/>
              </a:rPr>
              <a:t>=15. (</a:t>
            </a:r>
            <a:r>
              <a:rPr lang="en-GB" sz="1200" kern="1200" dirty="0" err="1" smtClean="0">
                <a:solidFill>
                  <a:schemeClr val="tx1"/>
                </a:solidFill>
                <a:latin typeface="+mn-lt"/>
                <a:ea typeface="+mn-ea"/>
                <a:cs typeface="+mn-cs"/>
              </a:rPr>
              <a:t>i</a:t>
            </a:r>
            <a:r>
              <a:rPr lang="en-GB" sz="1200" kern="1200" dirty="0" smtClean="0">
                <a:solidFill>
                  <a:schemeClr val="tx1"/>
                </a:solidFill>
                <a:latin typeface="+mn-lt"/>
                <a:ea typeface="+mn-ea"/>
                <a:cs typeface="+mn-cs"/>
              </a:rPr>
              <a:t>) Likelihood of models in STRUCTURE for increasing number of populations (</a:t>
            </a:r>
            <a:r>
              <a:rPr lang="en-GB" sz="1200" i="1" kern="1200" dirty="0" smtClean="0">
                <a:solidFill>
                  <a:schemeClr val="tx1"/>
                </a:solidFill>
                <a:latin typeface="+mn-lt"/>
                <a:ea typeface="+mn-ea"/>
                <a:cs typeface="+mn-cs"/>
              </a:rPr>
              <a:t>K</a:t>
            </a:r>
            <a:r>
              <a:rPr lang="en-GB" sz="1200" kern="1200" dirty="0" smtClean="0">
                <a:solidFill>
                  <a:schemeClr val="tx1"/>
                </a:solidFill>
                <a:latin typeface="+mn-lt"/>
                <a:ea typeface="+mn-ea"/>
                <a:cs typeface="+mn-cs"/>
              </a:rPr>
              <a:t>); (ii) Estimation of the best </a:t>
            </a:r>
            <a:r>
              <a:rPr lang="en-GB" sz="1200" i="1" kern="1200" dirty="0" smtClean="0">
                <a:solidFill>
                  <a:schemeClr val="tx1"/>
                </a:solidFill>
                <a:latin typeface="+mn-lt"/>
                <a:ea typeface="+mn-ea"/>
                <a:cs typeface="+mn-cs"/>
              </a:rPr>
              <a:t>K</a:t>
            </a:r>
            <a:r>
              <a:rPr lang="en-GB" sz="1200" kern="1200" dirty="0" smtClean="0">
                <a:solidFill>
                  <a:schemeClr val="tx1"/>
                </a:solidFill>
                <a:latin typeface="+mn-lt"/>
                <a:ea typeface="+mn-ea"/>
                <a:cs typeface="+mn-cs"/>
              </a:rPr>
              <a:t> division according to </a:t>
            </a:r>
            <a:r>
              <a:rPr lang="en-GB" sz="1200" kern="1200" dirty="0" err="1" smtClean="0">
                <a:solidFill>
                  <a:schemeClr val="tx1"/>
                </a:solidFill>
                <a:latin typeface="+mn-lt"/>
                <a:ea typeface="+mn-ea"/>
                <a:cs typeface="+mn-cs"/>
              </a:rPr>
              <a:t>Evanno</a:t>
            </a:r>
            <a:r>
              <a:rPr lang="en-GB" sz="1200" kern="1200" dirty="0" smtClean="0">
                <a:solidFill>
                  <a:schemeClr val="tx1"/>
                </a:solidFill>
                <a:latin typeface="+mn-lt"/>
                <a:ea typeface="+mn-ea"/>
                <a:cs typeface="+mn-cs"/>
              </a:rPr>
              <a:t> </a:t>
            </a:r>
            <a:r>
              <a:rPr lang="en-GB" sz="1200" i="1" kern="1200" dirty="0" smtClean="0">
                <a:solidFill>
                  <a:schemeClr val="tx1"/>
                </a:solidFill>
                <a:latin typeface="+mn-lt"/>
                <a:ea typeface="+mn-ea"/>
                <a:cs typeface="+mn-cs"/>
              </a:rPr>
              <a:t>et al</a:t>
            </a:r>
            <a:r>
              <a:rPr lang="en-GB" sz="1200" kern="1200" dirty="0" smtClean="0">
                <a:solidFill>
                  <a:schemeClr val="tx1"/>
                </a:solidFill>
                <a:latin typeface="+mn-lt"/>
                <a:ea typeface="+mn-ea"/>
                <a:cs typeface="+mn-cs"/>
              </a:rPr>
              <a:t>. (2005). The most supported division is for </a:t>
            </a:r>
            <a:r>
              <a:rPr lang="en-GB" sz="1200" i="1" kern="1200" dirty="0" smtClean="0">
                <a:solidFill>
                  <a:schemeClr val="tx1"/>
                </a:solidFill>
                <a:latin typeface="+mn-lt"/>
                <a:ea typeface="+mn-ea"/>
                <a:cs typeface="+mn-cs"/>
              </a:rPr>
              <a:t>K</a:t>
            </a:r>
            <a:r>
              <a:rPr lang="en-GB" sz="1200" kern="1200" dirty="0" smtClean="0">
                <a:solidFill>
                  <a:schemeClr val="tx1"/>
                </a:solidFill>
                <a:latin typeface="+mn-lt"/>
                <a:ea typeface="+mn-ea"/>
                <a:cs typeface="+mn-cs"/>
              </a:rPr>
              <a:t>=2, but suitable models are represented also by </a:t>
            </a:r>
            <a:r>
              <a:rPr lang="en-GB" sz="1200" i="1" kern="1200" dirty="0" smtClean="0">
                <a:solidFill>
                  <a:schemeClr val="tx1"/>
                </a:solidFill>
                <a:latin typeface="+mn-lt"/>
                <a:ea typeface="+mn-ea"/>
                <a:cs typeface="+mn-cs"/>
              </a:rPr>
              <a:t>K</a:t>
            </a:r>
            <a:r>
              <a:rPr lang="en-GB" sz="1200" kern="1200" dirty="0" smtClean="0">
                <a:solidFill>
                  <a:schemeClr val="tx1"/>
                </a:solidFill>
                <a:latin typeface="+mn-lt"/>
                <a:ea typeface="+mn-ea"/>
                <a:cs typeface="+mn-cs"/>
              </a:rPr>
              <a:t>=5, 7, 9, and 13.</a:t>
            </a:r>
            <a:endParaRPr lang="en-GB" dirty="0" smtClean="0"/>
          </a:p>
        </p:txBody>
      </p:sp>
      <p:sp>
        <p:nvSpPr>
          <p:cNvPr id="6148" name="Zástupný symbol pro číslo snímku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28FD7DC-39CC-4600-B3D8-6BC49254EA36}" type="slidenum">
              <a:rPr lang="cs-CZ" smtClean="0"/>
              <a:pPr/>
              <a:t>1</a:t>
            </a:fld>
            <a:endParaRPr lang="cs-CZ"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Zástupný symbol pro obrázek snímku 1"/>
          <p:cNvSpPr>
            <a:spLocks noGrp="1" noRot="1" noChangeAspect="1" noTextEdit="1"/>
          </p:cNvSpPr>
          <p:nvPr>
            <p:ph type="sldImg"/>
          </p:nvPr>
        </p:nvSpPr>
        <p:spPr bwMode="auto">
          <a:noFill/>
          <a:ln>
            <a:solidFill>
              <a:srgbClr val="000000"/>
            </a:solidFill>
            <a:miter lim="800000"/>
            <a:headEnd/>
            <a:tailEnd/>
          </a:ln>
        </p:spPr>
      </p:sp>
      <p:sp>
        <p:nvSpPr>
          <p:cNvPr id="7171" name="Zástupný symbol pro poznámky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cs-CZ" b="1" dirty="0" err="1" smtClean="0"/>
              <a:t>Additional</a:t>
            </a:r>
            <a:r>
              <a:rPr lang="cs-CZ" b="1" baseline="0" dirty="0" smtClean="0"/>
              <a:t> </a:t>
            </a:r>
            <a:r>
              <a:rPr lang="cs-CZ" b="1" baseline="0" dirty="0" err="1" smtClean="0"/>
              <a:t>file</a:t>
            </a:r>
            <a:r>
              <a:rPr lang="cs-CZ" b="1" baseline="0" dirty="0" smtClean="0"/>
              <a:t> </a:t>
            </a:r>
            <a:r>
              <a:rPr lang="cs-CZ" b="1" baseline="0" dirty="0" err="1" smtClean="0"/>
              <a:t>3b</a:t>
            </a:r>
            <a:r>
              <a:rPr lang="cs-CZ" b="1" baseline="0" dirty="0" smtClean="0"/>
              <a:t> </a:t>
            </a:r>
            <a:r>
              <a:rPr lang="en-GB" sz="1200" kern="1200" dirty="0" smtClean="0">
                <a:solidFill>
                  <a:schemeClr val="tx1"/>
                </a:solidFill>
                <a:latin typeface="+mn-lt"/>
                <a:ea typeface="+mn-ea"/>
                <a:cs typeface="+mn-cs"/>
              </a:rPr>
              <a:t>Assignment </a:t>
            </a:r>
            <a:r>
              <a:rPr lang="en-GB" sz="1200" kern="1200" dirty="0" smtClean="0">
                <a:solidFill>
                  <a:schemeClr val="tx1"/>
                </a:solidFill>
                <a:latin typeface="+mn-lt"/>
                <a:ea typeface="+mn-ea"/>
                <a:cs typeface="+mn-cs"/>
              </a:rPr>
              <a:t>of individuals to particular populations using models for </a:t>
            </a:r>
            <a:r>
              <a:rPr lang="en-GB" sz="1200" i="1" kern="1200" dirty="0" smtClean="0">
                <a:solidFill>
                  <a:schemeClr val="tx1"/>
                </a:solidFill>
                <a:latin typeface="+mn-lt"/>
                <a:ea typeface="+mn-ea"/>
                <a:cs typeface="+mn-cs"/>
              </a:rPr>
              <a:t>K</a:t>
            </a:r>
            <a:r>
              <a:rPr lang="en-GB" sz="1200" kern="1200" dirty="0" smtClean="0">
                <a:solidFill>
                  <a:schemeClr val="tx1"/>
                </a:solidFill>
                <a:latin typeface="+mn-lt"/>
                <a:ea typeface="+mn-ea"/>
                <a:cs typeface="+mn-cs"/>
              </a:rPr>
              <a:t> = 2 to 15 in STRUCTURE (based on 13 microsatellite loci). Codes for localities correspond to Figs. 1 and 2, the names on the left indicate the mtDNA haplogroup. Population 406 with mtDNA from two haplogroups (Limpopo N and </a:t>
            </a:r>
            <a:r>
              <a:rPr lang="en-GB" sz="1200" kern="1200" dirty="0" err="1" smtClean="0">
                <a:solidFill>
                  <a:schemeClr val="tx1"/>
                </a:solidFill>
                <a:latin typeface="+mn-lt"/>
                <a:ea typeface="+mn-ea"/>
                <a:cs typeface="+mn-cs"/>
              </a:rPr>
              <a:t>Chefu</a:t>
            </a:r>
            <a:r>
              <a:rPr lang="en-GB" sz="1200" kern="1200" dirty="0" smtClean="0">
                <a:solidFill>
                  <a:schemeClr val="tx1"/>
                </a:solidFill>
                <a:latin typeface="+mn-lt"/>
                <a:ea typeface="+mn-ea"/>
                <a:cs typeface="+mn-cs"/>
              </a:rPr>
              <a:t>) is marked with a red arrow.</a:t>
            </a:r>
            <a:endParaRPr lang="cs-CZ" dirty="0" smtClean="0"/>
          </a:p>
        </p:txBody>
      </p:sp>
      <p:sp>
        <p:nvSpPr>
          <p:cNvPr id="7172" name="Zástupný symbol pro číslo snímku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9406DC6-FC78-4C6F-B120-35E149556800}" type="slidenum">
              <a:rPr lang="cs-CZ" smtClean="0"/>
              <a:pPr/>
              <a:t>2</a:t>
            </a:fld>
            <a:endParaRPr lang="cs-CZ"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Zástupný symbol pro obrázek snímku 1"/>
          <p:cNvSpPr>
            <a:spLocks noGrp="1" noRot="1" noChangeAspect="1" noTextEdit="1"/>
          </p:cNvSpPr>
          <p:nvPr>
            <p:ph type="sldImg"/>
          </p:nvPr>
        </p:nvSpPr>
        <p:spPr bwMode="auto">
          <a:noFill/>
          <a:ln>
            <a:solidFill>
              <a:srgbClr val="000000"/>
            </a:solidFill>
            <a:miter lim="800000"/>
            <a:headEnd/>
            <a:tailEnd/>
          </a:ln>
        </p:spPr>
      </p:sp>
      <p:sp>
        <p:nvSpPr>
          <p:cNvPr id="8195" name="Zástupný symbol pro poznámky 2"/>
          <p:cNvSpPr>
            <a:spLocks noGrp="1"/>
          </p:cNvSpPr>
          <p:nvPr>
            <p:ph type="body" idx="1"/>
          </p:nvPr>
        </p:nvSpPr>
        <p:spPr bwMode="auto">
          <a:noFill/>
        </p:spPr>
        <p:txBody>
          <a:bodyPr wrap="square" numCol="1" anchor="t" anchorCtr="0" compatLnSpc="1">
            <a:prstTxWarp prst="textNoShape">
              <a:avLst/>
            </a:prstTxWarp>
          </a:bodyPr>
          <a:lstStyle/>
          <a:p>
            <a:r>
              <a:rPr lang="cs-CZ" b="1" dirty="0" err="1" smtClean="0"/>
              <a:t>Additional</a:t>
            </a:r>
            <a:r>
              <a:rPr lang="cs-CZ" b="1" dirty="0" smtClean="0"/>
              <a:t> </a:t>
            </a:r>
            <a:r>
              <a:rPr lang="cs-CZ" b="1" dirty="0" err="1" smtClean="0"/>
              <a:t>file</a:t>
            </a:r>
            <a:r>
              <a:rPr lang="cs-CZ" b="1" dirty="0" smtClean="0"/>
              <a:t> </a:t>
            </a:r>
            <a:r>
              <a:rPr lang="cs-CZ" b="1" dirty="0" err="1" smtClean="0"/>
              <a:t>3c</a:t>
            </a:r>
            <a:r>
              <a:rPr lang="en-GB" dirty="0" smtClean="0"/>
              <a:t> </a:t>
            </a:r>
            <a:r>
              <a:rPr lang="en-GB" sz="1200" kern="1200" dirty="0" smtClean="0">
                <a:solidFill>
                  <a:schemeClr val="tx1"/>
                </a:solidFill>
                <a:latin typeface="+mn-lt"/>
                <a:ea typeface="+mn-ea"/>
                <a:cs typeface="+mn-cs"/>
              </a:rPr>
              <a:t>Spatial clustering of populations constructed in the program BAPS based on 13 microsatellite loci. Identical colours represent populations with similar genotypic composition. The best model suggests clustering into 13 different populations, therefore indicating strong genetic differentiation among the study populations. We also used suboptimal models to show the hierarchical structure of the sampled populations.</a:t>
            </a:r>
            <a:endParaRPr lang="en-GB" dirty="0" smtClean="0"/>
          </a:p>
        </p:txBody>
      </p:sp>
      <p:sp>
        <p:nvSpPr>
          <p:cNvPr id="8196" name="Zástupný symbol pro číslo snímku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8D7E03E-AF81-4662-AA36-4192530E28E1}" type="slidenum">
              <a:rPr lang="cs-CZ" smtClean="0"/>
              <a:pPr/>
              <a:t>3</a:t>
            </a:fld>
            <a:endParaRPr lang="cs-CZ"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smtClean="0"/>
              <a:t>Klepnutím lze upravit styl předlohy nadpisů.</a:t>
            </a:r>
            <a:endParaRPr lang="cs-CZ"/>
          </a:p>
        </p:txBody>
      </p:sp>
      <p:sp>
        <p:nvSpPr>
          <p:cNvPr id="3" name="Podnadpis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cs-CZ" smtClean="0"/>
              <a:t>Klepnutím lze upravit styl předlohy podnadpisů.</a:t>
            </a:r>
            <a:endParaRPr lang="cs-CZ"/>
          </a:p>
        </p:txBody>
      </p:sp>
      <p:sp>
        <p:nvSpPr>
          <p:cNvPr id="4" name="Rectangle 4"/>
          <p:cNvSpPr>
            <a:spLocks noGrp="1" noChangeArrowheads="1"/>
          </p:cNvSpPr>
          <p:nvPr>
            <p:ph type="dt" sz="half" idx="10"/>
          </p:nvPr>
        </p:nvSpPr>
        <p:spPr>
          <a:ln/>
        </p:spPr>
        <p:txBody>
          <a:bodyPr/>
          <a:lstStyle>
            <a:lvl1pPr>
              <a:defRPr/>
            </a:lvl1pPr>
          </a:lstStyle>
          <a:p>
            <a:pPr>
              <a:defRPr/>
            </a:pPr>
            <a:endParaRPr lang="cs-CZ"/>
          </a:p>
        </p:txBody>
      </p:sp>
      <p:sp>
        <p:nvSpPr>
          <p:cNvPr id="5" name="Rectangle 5"/>
          <p:cNvSpPr>
            <a:spLocks noGrp="1" noChangeArrowheads="1"/>
          </p:cNvSpPr>
          <p:nvPr>
            <p:ph type="ftr" sz="quarter" idx="11"/>
          </p:nvPr>
        </p:nvSpPr>
        <p:spPr>
          <a:ln/>
        </p:spPr>
        <p:txBody>
          <a:bodyPr/>
          <a:lstStyle>
            <a:lvl1pPr>
              <a:defRPr/>
            </a:lvl1pPr>
          </a:lstStyle>
          <a:p>
            <a:pPr>
              <a:defRPr/>
            </a:pPr>
            <a:endParaRPr lang="cs-CZ"/>
          </a:p>
        </p:txBody>
      </p:sp>
      <p:sp>
        <p:nvSpPr>
          <p:cNvPr id="6" name="Rectangle 6"/>
          <p:cNvSpPr>
            <a:spLocks noGrp="1" noChangeArrowheads="1"/>
          </p:cNvSpPr>
          <p:nvPr>
            <p:ph type="sldNum" sz="quarter" idx="12"/>
          </p:nvPr>
        </p:nvSpPr>
        <p:spPr>
          <a:ln/>
        </p:spPr>
        <p:txBody>
          <a:bodyPr/>
          <a:lstStyle>
            <a:lvl1pPr>
              <a:defRPr/>
            </a:lvl1pPr>
          </a:lstStyle>
          <a:p>
            <a:pPr>
              <a:defRPr/>
            </a:pPr>
            <a:fld id="{95912443-EB86-4011-8E7D-EDAEB23A8BD6}" type="slidenum">
              <a:rPr lang="cs-CZ"/>
              <a:pPr>
                <a:defRPr/>
              </a:pPr>
              <a:t>‹#›</a:t>
            </a:fld>
            <a:endParaRPr lang="cs-C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svislý text 2"/>
          <p:cNvSpPr>
            <a:spLocks noGrp="1"/>
          </p:cNvSpPr>
          <p:nvPr>
            <p:ph type="body" orient="vert" idx="1"/>
          </p:nvPr>
        </p:nvSpPr>
        <p:spPr/>
        <p:txBody>
          <a:bodyPr vert="eaVert"/>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Rectangle 4"/>
          <p:cNvSpPr>
            <a:spLocks noGrp="1" noChangeArrowheads="1"/>
          </p:cNvSpPr>
          <p:nvPr>
            <p:ph type="dt" sz="half" idx="10"/>
          </p:nvPr>
        </p:nvSpPr>
        <p:spPr>
          <a:ln/>
        </p:spPr>
        <p:txBody>
          <a:bodyPr/>
          <a:lstStyle>
            <a:lvl1pPr>
              <a:defRPr/>
            </a:lvl1pPr>
          </a:lstStyle>
          <a:p>
            <a:pPr>
              <a:defRPr/>
            </a:pPr>
            <a:endParaRPr lang="cs-CZ"/>
          </a:p>
        </p:txBody>
      </p:sp>
      <p:sp>
        <p:nvSpPr>
          <p:cNvPr id="5" name="Rectangle 5"/>
          <p:cNvSpPr>
            <a:spLocks noGrp="1" noChangeArrowheads="1"/>
          </p:cNvSpPr>
          <p:nvPr>
            <p:ph type="ftr" sz="quarter" idx="11"/>
          </p:nvPr>
        </p:nvSpPr>
        <p:spPr>
          <a:ln/>
        </p:spPr>
        <p:txBody>
          <a:bodyPr/>
          <a:lstStyle>
            <a:lvl1pPr>
              <a:defRPr/>
            </a:lvl1pPr>
          </a:lstStyle>
          <a:p>
            <a:pPr>
              <a:defRPr/>
            </a:pPr>
            <a:endParaRPr lang="cs-CZ"/>
          </a:p>
        </p:txBody>
      </p:sp>
      <p:sp>
        <p:nvSpPr>
          <p:cNvPr id="6" name="Rectangle 6"/>
          <p:cNvSpPr>
            <a:spLocks noGrp="1" noChangeArrowheads="1"/>
          </p:cNvSpPr>
          <p:nvPr>
            <p:ph type="sldNum" sz="quarter" idx="12"/>
          </p:nvPr>
        </p:nvSpPr>
        <p:spPr>
          <a:ln/>
        </p:spPr>
        <p:txBody>
          <a:bodyPr/>
          <a:lstStyle>
            <a:lvl1pPr>
              <a:defRPr/>
            </a:lvl1pPr>
          </a:lstStyle>
          <a:p>
            <a:pPr>
              <a:defRPr/>
            </a:pPr>
            <a:fld id="{2762B7FF-9AA5-4470-8324-00DCCABEB4F5}" type="slidenum">
              <a:rPr lang="cs-CZ"/>
              <a:pPr>
                <a:defRPr/>
              </a:pPr>
              <a:t>‹#›</a:t>
            </a:fld>
            <a:endParaRPr lang="cs-C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40"/>
            <a:ext cx="2057400" cy="5851525"/>
          </a:xfrm>
        </p:spPr>
        <p:txBody>
          <a:bodyPr vert="eaVert"/>
          <a:lstStyle/>
          <a:p>
            <a:r>
              <a:rPr lang="cs-CZ" smtClean="0"/>
              <a:t>Klepnutím lze upravit styl předlohy nadpisů.</a:t>
            </a:r>
            <a:endParaRPr lang="cs-CZ"/>
          </a:p>
        </p:txBody>
      </p:sp>
      <p:sp>
        <p:nvSpPr>
          <p:cNvPr id="3" name="Zástupný symbol pro svislý text 2"/>
          <p:cNvSpPr>
            <a:spLocks noGrp="1"/>
          </p:cNvSpPr>
          <p:nvPr>
            <p:ph type="body" orient="vert" idx="1"/>
          </p:nvPr>
        </p:nvSpPr>
        <p:spPr>
          <a:xfrm>
            <a:off x="457200" y="274640"/>
            <a:ext cx="6019800" cy="5851525"/>
          </a:xfrm>
        </p:spPr>
        <p:txBody>
          <a:bodyPr vert="eaVert"/>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Rectangle 4"/>
          <p:cNvSpPr>
            <a:spLocks noGrp="1" noChangeArrowheads="1"/>
          </p:cNvSpPr>
          <p:nvPr>
            <p:ph type="dt" sz="half" idx="10"/>
          </p:nvPr>
        </p:nvSpPr>
        <p:spPr>
          <a:ln/>
        </p:spPr>
        <p:txBody>
          <a:bodyPr/>
          <a:lstStyle>
            <a:lvl1pPr>
              <a:defRPr/>
            </a:lvl1pPr>
          </a:lstStyle>
          <a:p>
            <a:pPr>
              <a:defRPr/>
            </a:pPr>
            <a:endParaRPr lang="cs-CZ"/>
          </a:p>
        </p:txBody>
      </p:sp>
      <p:sp>
        <p:nvSpPr>
          <p:cNvPr id="5" name="Rectangle 5"/>
          <p:cNvSpPr>
            <a:spLocks noGrp="1" noChangeArrowheads="1"/>
          </p:cNvSpPr>
          <p:nvPr>
            <p:ph type="ftr" sz="quarter" idx="11"/>
          </p:nvPr>
        </p:nvSpPr>
        <p:spPr>
          <a:ln/>
        </p:spPr>
        <p:txBody>
          <a:bodyPr/>
          <a:lstStyle>
            <a:lvl1pPr>
              <a:defRPr/>
            </a:lvl1pPr>
          </a:lstStyle>
          <a:p>
            <a:pPr>
              <a:defRPr/>
            </a:pPr>
            <a:endParaRPr lang="cs-CZ"/>
          </a:p>
        </p:txBody>
      </p:sp>
      <p:sp>
        <p:nvSpPr>
          <p:cNvPr id="6" name="Rectangle 6"/>
          <p:cNvSpPr>
            <a:spLocks noGrp="1" noChangeArrowheads="1"/>
          </p:cNvSpPr>
          <p:nvPr>
            <p:ph type="sldNum" sz="quarter" idx="12"/>
          </p:nvPr>
        </p:nvSpPr>
        <p:spPr>
          <a:ln/>
        </p:spPr>
        <p:txBody>
          <a:bodyPr/>
          <a:lstStyle>
            <a:lvl1pPr>
              <a:defRPr/>
            </a:lvl1pPr>
          </a:lstStyle>
          <a:p>
            <a:pPr>
              <a:defRPr/>
            </a:pPr>
            <a:fld id="{6F3F322A-9581-44CC-AD38-7D8D18A4114B}" type="slidenum">
              <a:rPr lang="cs-CZ"/>
              <a:pPr>
                <a:defRPr/>
              </a:pPr>
              <a:t>‹#›</a:t>
            </a:fld>
            <a:endParaRPr lang="cs-C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obsah 2"/>
          <p:cNvSpPr>
            <a:spLocks noGrp="1"/>
          </p:cNvSpPr>
          <p:nvPr>
            <p:ph idx="1"/>
          </p:nvPr>
        </p:nvSpPr>
        <p:spPr/>
        <p:txBody>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Rectangle 4"/>
          <p:cNvSpPr>
            <a:spLocks noGrp="1" noChangeArrowheads="1"/>
          </p:cNvSpPr>
          <p:nvPr>
            <p:ph type="dt" sz="half" idx="10"/>
          </p:nvPr>
        </p:nvSpPr>
        <p:spPr>
          <a:ln/>
        </p:spPr>
        <p:txBody>
          <a:bodyPr/>
          <a:lstStyle>
            <a:lvl1pPr>
              <a:defRPr/>
            </a:lvl1pPr>
          </a:lstStyle>
          <a:p>
            <a:pPr>
              <a:defRPr/>
            </a:pPr>
            <a:endParaRPr lang="cs-CZ"/>
          </a:p>
        </p:txBody>
      </p:sp>
      <p:sp>
        <p:nvSpPr>
          <p:cNvPr id="5" name="Rectangle 5"/>
          <p:cNvSpPr>
            <a:spLocks noGrp="1" noChangeArrowheads="1"/>
          </p:cNvSpPr>
          <p:nvPr>
            <p:ph type="ftr" sz="quarter" idx="11"/>
          </p:nvPr>
        </p:nvSpPr>
        <p:spPr>
          <a:ln/>
        </p:spPr>
        <p:txBody>
          <a:bodyPr/>
          <a:lstStyle>
            <a:lvl1pPr>
              <a:defRPr/>
            </a:lvl1pPr>
          </a:lstStyle>
          <a:p>
            <a:pPr>
              <a:defRPr/>
            </a:pPr>
            <a:endParaRPr lang="cs-CZ"/>
          </a:p>
        </p:txBody>
      </p:sp>
      <p:sp>
        <p:nvSpPr>
          <p:cNvPr id="6" name="Rectangle 6"/>
          <p:cNvSpPr>
            <a:spLocks noGrp="1" noChangeArrowheads="1"/>
          </p:cNvSpPr>
          <p:nvPr>
            <p:ph type="sldNum" sz="quarter" idx="12"/>
          </p:nvPr>
        </p:nvSpPr>
        <p:spPr>
          <a:ln/>
        </p:spPr>
        <p:txBody>
          <a:bodyPr/>
          <a:lstStyle>
            <a:lvl1pPr>
              <a:defRPr/>
            </a:lvl1pPr>
          </a:lstStyle>
          <a:p>
            <a:pPr>
              <a:defRPr/>
            </a:pPr>
            <a:fld id="{BFEF8E9B-DCA1-44B4-BF5E-8C5CC24912A4}" type="slidenum">
              <a:rPr lang="cs-CZ"/>
              <a:pPr>
                <a:defRPr/>
              </a:pPr>
              <a:t>‹#›</a:t>
            </a:fld>
            <a:endParaRPr lang="cs-C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2"/>
            <a:ext cx="7772400" cy="1362075"/>
          </a:xfrm>
        </p:spPr>
        <p:txBody>
          <a:bodyPr anchor="t"/>
          <a:lstStyle>
            <a:lvl1pPr algn="l">
              <a:defRPr sz="4000" b="1" cap="all"/>
            </a:lvl1pPr>
          </a:lstStyle>
          <a:p>
            <a:r>
              <a:rPr lang="cs-CZ" smtClean="0"/>
              <a:t>Klepnutím lze upravit styl předlohy nadpisů.</a:t>
            </a:r>
            <a:endParaRPr lang="cs-CZ"/>
          </a:p>
        </p:txBody>
      </p:sp>
      <p:sp>
        <p:nvSpPr>
          <p:cNvPr id="3" name="Zástupný symbol pro text 2"/>
          <p:cNvSpPr>
            <a:spLocks noGrp="1"/>
          </p:cNvSpPr>
          <p:nvPr>
            <p:ph type="body" idx="1"/>
          </p:nvPr>
        </p:nvSpPr>
        <p:spPr>
          <a:xfrm>
            <a:off x="722313" y="2906715"/>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cs-CZ" smtClean="0"/>
              <a:t>Klepnutím lze upravit styly předlohy textu.</a:t>
            </a:r>
          </a:p>
        </p:txBody>
      </p:sp>
      <p:sp>
        <p:nvSpPr>
          <p:cNvPr id="4" name="Rectangle 4"/>
          <p:cNvSpPr>
            <a:spLocks noGrp="1" noChangeArrowheads="1"/>
          </p:cNvSpPr>
          <p:nvPr>
            <p:ph type="dt" sz="half" idx="10"/>
          </p:nvPr>
        </p:nvSpPr>
        <p:spPr>
          <a:ln/>
        </p:spPr>
        <p:txBody>
          <a:bodyPr/>
          <a:lstStyle>
            <a:lvl1pPr>
              <a:defRPr/>
            </a:lvl1pPr>
          </a:lstStyle>
          <a:p>
            <a:pPr>
              <a:defRPr/>
            </a:pPr>
            <a:endParaRPr lang="cs-CZ"/>
          </a:p>
        </p:txBody>
      </p:sp>
      <p:sp>
        <p:nvSpPr>
          <p:cNvPr id="5" name="Rectangle 5"/>
          <p:cNvSpPr>
            <a:spLocks noGrp="1" noChangeArrowheads="1"/>
          </p:cNvSpPr>
          <p:nvPr>
            <p:ph type="ftr" sz="quarter" idx="11"/>
          </p:nvPr>
        </p:nvSpPr>
        <p:spPr>
          <a:ln/>
        </p:spPr>
        <p:txBody>
          <a:bodyPr/>
          <a:lstStyle>
            <a:lvl1pPr>
              <a:defRPr/>
            </a:lvl1pPr>
          </a:lstStyle>
          <a:p>
            <a:pPr>
              <a:defRPr/>
            </a:pPr>
            <a:endParaRPr lang="cs-CZ"/>
          </a:p>
        </p:txBody>
      </p:sp>
      <p:sp>
        <p:nvSpPr>
          <p:cNvPr id="6" name="Rectangle 6"/>
          <p:cNvSpPr>
            <a:spLocks noGrp="1" noChangeArrowheads="1"/>
          </p:cNvSpPr>
          <p:nvPr>
            <p:ph type="sldNum" sz="quarter" idx="12"/>
          </p:nvPr>
        </p:nvSpPr>
        <p:spPr>
          <a:ln/>
        </p:spPr>
        <p:txBody>
          <a:bodyPr/>
          <a:lstStyle>
            <a:lvl1pPr>
              <a:defRPr/>
            </a:lvl1pPr>
          </a:lstStyle>
          <a:p>
            <a:pPr>
              <a:defRPr/>
            </a:pPr>
            <a:fld id="{8F4AAA55-CDAF-4E49-9DE1-A272B81F6E56}" type="slidenum">
              <a:rPr lang="cs-CZ"/>
              <a:pPr>
                <a:defRPr/>
              </a:pPr>
              <a:t>‹#›</a:t>
            </a:fld>
            <a:endParaRPr lang="cs-CZ"/>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Rectangle 4"/>
          <p:cNvSpPr>
            <a:spLocks noGrp="1" noChangeArrowheads="1"/>
          </p:cNvSpPr>
          <p:nvPr>
            <p:ph type="dt" sz="half" idx="10"/>
          </p:nvPr>
        </p:nvSpPr>
        <p:spPr>
          <a:ln/>
        </p:spPr>
        <p:txBody>
          <a:bodyPr/>
          <a:lstStyle>
            <a:lvl1pPr>
              <a:defRPr/>
            </a:lvl1pPr>
          </a:lstStyle>
          <a:p>
            <a:pPr>
              <a:defRPr/>
            </a:pPr>
            <a:endParaRPr lang="cs-CZ"/>
          </a:p>
        </p:txBody>
      </p:sp>
      <p:sp>
        <p:nvSpPr>
          <p:cNvPr id="6" name="Rectangle 5"/>
          <p:cNvSpPr>
            <a:spLocks noGrp="1" noChangeArrowheads="1"/>
          </p:cNvSpPr>
          <p:nvPr>
            <p:ph type="ftr" sz="quarter" idx="11"/>
          </p:nvPr>
        </p:nvSpPr>
        <p:spPr>
          <a:ln/>
        </p:spPr>
        <p:txBody>
          <a:bodyPr/>
          <a:lstStyle>
            <a:lvl1pPr>
              <a:defRPr/>
            </a:lvl1pPr>
          </a:lstStyle>
          <a:p>
            <a:pPr>
              <a:defRPr/>
            </a:pPr>
            <a:endParaRPr lang="cs-CZ"/>
          </a:p>
        </p:txBody>
      </p:sp>
      <p:sp>
        <p:nvSpPr>
          <p:cNvPr id="7" name="Rectangle 6"/>
          <p:cNvSpPr>
            <a:spLocks noGrp="1" noChangeArrowheads="1"/>
          </p:cNvSpPr>
          <p:nvPr>
            <p:ph type="sldNum" sz="quarter" idx="12"/>
          </p:nvPr>
        </p:nvSpPr>
        <p:spPr>
          <a:ln/>
        </p:spPr>
        <p:txBody>
          <a:bodyPr/>
          <a:lstStyle>
            <a:lvl1pPr>
              <a:defRPr/>
            </a:lvl1pPr>
          </a:lstStyle>
          <a:p>
            <a:pPr>
              <a:defRPr/>
            </a:pPr>
            <a:fld id="{5F007295-1AE3-4A82-8BAA-AA77DDA11B7F}" type="slidenum">
              <a:rPr lang="cs-CZ"/>
              <a:pPr>
                <a:defRPr/>
              </a:pPr>
              <a:t>‹#›</a:t>
            </a:fld>
            <a:endParaRPr lang="cs-C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Klepnutím lze upravit styl předlohy nadpisů.</a:t>
            </a:r>
            <a:endParaRPr lang="cs-CZ"/>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Klepnutím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4645029"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Klepnutím lze upravit styly předlohy textu.</a:t>
            </a:r>
          </a:p>
        </p:txBody>
      </p:sp>
      <p:sp>
        <p:nvSpPr>
          <p:cNvPr id="6" name="Zástupný symbol pro obsah 5"/>
          <p:cNvSpPr>
            <a:spLocks noGrp="1"/>
          </p:cNvSpPr>
          <p:nvPr>
            <p:ph sz="quarter" idx="4"/>
          </p:nvPr>
        </p:nvSpPr>
        <p:spPr>
          <a:xfrm>
            <a:off x="4645029"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Rectangle 4"/>
          <p:cNvSpPr>
            <a:spLocks noGrp="1" noChangeArrowheads="1"/>
          </p:cNvSpPr>
          <p:nvPr>
            <p:ph type="dt" sz="half" idx="10"/>
          </p:nvPr>
        </p:nvSpPr>
        <p:spPr>
          <a:ln/>
        </p:spPr>
        <p:txBody>
          <a:bodyPr/>
          <a:lstStyle>
            <a:lvl1pPr>
              <a:defRPr/>
            </a:lvl1pPr>
          </a:lstStyle>
          <a:p>
            <a:pPr>
              <a:defRPr/>
            </a:pPr>
            <a:endParaRPr lang="cs-CZ"/>
          </a:p>
        </p:txBody>
      </p:sp>
      <p:sp>
        <p:nvSpPr>
          <p:cNvPr id="8" name="Rectangle 5"/>
          <p:cNvSpPr>
            <a:spLocks noGrp="1" noChangeArrowheads="1"/>
          </p:cNvSpPr>
          <p:nvPr>
            <p:ph type="ftr" sz="quarter" idx="11"/>
          </p:nvPr>
        </p:nvSpPr>
        <p:spPr>
          <a:ln/>
        </p:spPr>
        <p:txBody>
          <a:bodyPr/>
          <a:lstStyle>
            <a:lvl1pPr>
              <a:defRPr/>
            </a:lvl1pPr>
          </a:lstStyle>
          <a:p>
            <a:pPr>
              <a:defRPr/>
            </a:pPr>
            <a:endParaRPr lang="cs-CZ"/>
          </a:p>
        </p:txBody>
      </p:sp>
      <p:sp>
        <p:nvSpPr>
          <p:cNvPr id="9" name="Rectangle 6"/>
          <p:cNvSpPr>
            <a:spLocks noGrp="1" noChangeArrowheads="1"/>
          </p:cNvSpPr>
          <p:nvPr>
            <p:ph type="sldNum" sz="quarter" idx="12"/>
          </p:nvPr>
        </p:nvSpPr>
        <p:spPr>
          <a:ln/>
        </p:spPr>
        <p:txBody>
          <a:bodyPr/>
          <a:lstStyle>
            <a:lvl1pPr>
              <a:defRPr/>
            </a:lvl1pPr>
          </a:lstStyle>
          <a:p>
            <a:pPr>
              <a:defRPr/>
            </a:pPr>
            <a:fld id="{92E1518A-B687-411D-8A8B-813516FF6F77}" type="slidenum">
              <a:rPr lang="cs-CZ"/>
              <a:pPr>
                <a:defRPr/>
              </a:pPr>
              <a:t>‹#›</a:t>
            </a:fld>
            <a:endParaRPr lang="cs-C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Rectangle 4"/>
          <p:cNvSpPr>
            <a:spLocks noGrp="1" noChangeArrowheads="1"/>
          </p:cNvSpPr>
          <p:nvPr>
            <p:ph type="dt" sz="half" idx="10"/>
          </p:nvPr>
        </p:nvSpPr>
        <p:spPr>
          <a:ln/>
        </p:spPr>
        <p:txBody>
          <a:bodyPr/>
          <a:lstStyle>
            <a:lvl1pPr>
              <a:defRPr/>
            </a:lvl1pPr>
          </a:lstStyle>
          <a:p>
            <a:pPr>
              <a:defRPr/>
            </a:pPr>
            <a:endParaRPr lang="cs-CZ"/>
          </a:p>
        </p:txBody>
      </p:sp>
      <p:sp>
        <p:nvSpPr>
          <p:cNvPr id="4" name="Rectangle 5"/>
          <p:cNvSpPr>
            <a:spLocks noGrp="1" noChangeArrowheads="1"/>
          </p:cNvSpPr>
          <p:nvPr>
            <p:ph type="ftr" sz="quarter" idx="11"/>
          </p:nvPr>
        </p:nvSpPr>
        <p:spPr>
          <a:ln/>
        </p:spPr>
        <p:txBody>
          <a:bodyPr/>
          <a:lstStyle>
            <a:lvl1pPr>
              <a:defRPr/>
            </a:lvl1pPr>
          </a:lstStyle>
          <a:p>
            <a:pPr>
              <a:defRPr/>
            </a:pPr>
            <a:endParaRPr lang="cs-CZ"/>
          </a:p>
        </p:txBody>
      </p:sp>
      <p:sp>
        <p:nvSpPr>
          <p:cNvPr id="5" name="Rectangle 6"/>
          <p:cNvSpPr>
            <a:spLocks noGrp="1" noChangeArrowheads="1"/>
          </p:cNvSpPr>
          <p:nvPr>
            <p:ph type="sldNum" sz="quarter" idx="12"/>
          </p:nvPr>
        </p:nvSpPr>
        <p:spPr>
          <a:ln/>
        </p:spPr>
        <p:txBody>
          <a:bodyPr/>
          <a:lstStyle>
            <a:lvl1pPr>
              <a:defRPr/>
            </a:lvl1pPr>
          </a:lstStyle>
          <a:p>
            <a:pPr>
              <a:defRPr/>
            </a:pPr>
            <a:fld id="{40BD50FB-2F28-43E2-9678-301BE1046BC5}" type="slidenum">
              <a:rPr lang="cs-CZ"/>
              <a:pPr>
                <a:defRPr/>
              </a:pPr>
              <a:t>‹#›</a:t>
            </a:fld>
            <a:endParaRPr lang="cs-C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cs-CZ"/>
          </a:p>
        </p:txBody>
      </p:sp>
      <p:sp>
        <p:nvSpPr>
          <p:cNvPr id="3" name="Rectangle 5"/>
          <p:cNvSpPr>
            <a:spLocks noGrp="1" noChangeArrowheads="1"/>
          </p:cNvSpPr>
          <p:nvPr>
            <p:ph type="ftr" sz="quarter" idx="11"/>
          </p:nvPr>
        </p:nvSpPr>
        <p:spPr>
          <a:ln/>
        </p:spPr>
        <p:txBody>
          <a:bodyPr/>
          <a:lstStyle>
            <a:lvl1pPr>
              <a:defRPr/>
            </a:lvl1pPr>
          </a:lstStyle>
          <a:p>
            <a:pPr>
              <a:defRPr/>
            </a:pPr>
            <a:endParaRPr lang="cs-CZ"/>
          </a:p>
        </p:txBody>
      </p:sp>
      <p:sp>
        <p:nvSpPr>
          <p:cNvPr id="4" name="Rectangle 6"/>
          <p:cNvSpPr>
            <a:spLocks noGrp="1" noChangeArrowheads="1"/>
          </p:cNvSpPr>
          <p:nvPr>
            <p:ph type="sldNum" sz="quarter" idx="12"/>
          </p:nvPr>
        </p:nvSpPr>
        <p:spPr>
          <a:ln/>
        </p:spPr>
        <p:txBody>
          <a:bodyPr/>
          <a:lstStyle>
            <a:lvl1pPr>
              <a:defRPr/>
            </a:lvl1pPr>
          </a:lstStyle>
          <a:p>
            <a:pPr>
              <a:defRPr/>
            </a:pPr>
            <a:fld id="{20731053-FE82-46FF-A012-860567D04A6C}" type="slidenum">
              <a:rPr lang="cs-CZ"/>
              <a:pPr>
                <a:defRPr/>
              </a:pPr>
              <a:t>‹#›</a:t>
            </a:fld>
            <a:endParaRPr lang="cs-C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2" y="273050"/>
            <a:ext cx="3008313" cy="1162050"/>
          </a:xfrm>
        </p:spPr>
        <p:txBody>
          <a:bodyPr anchor="b"/>
          <a:lstStyle>
            <a:lvl1pPr algn="l">
              <a:defRPr sz="2000" b="1"/>
            </a:lvl1pPr>
          </a:lstStyle>
          <a:p>
            <a:r>
              <a:rPr lang="cs-CZ" smtClean="0"/>
              <a:t>Klepnutím lze upravit styl předlohy nadpisů.</a:t>
            </a:r>
            <a:endParaRPr lang="cs-CZ"/>
          </a:p>
        </p:txBody>
      </p:sp>
      <p:sp>
        <p:nvSpPr>
          <p:cNvPr id="3" name="Zástupný symbol pro obsah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457202"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Klepnutím lze upravit styly předlohy textu.</a:t>
            </a:r>
          </a:p>
        </p:txBody>
      </p:sp>
      <p:sp>
        <p:nvSpPr>
          <p:cNvPr id="5" name="Rectangle 4"/>
          <p:cNvSpPr>
            <a:spLocks noGrp="1" noChangeArrowheads="1"/>
          </p:cNvSpPr>
          <p:nvPr>
            <p:ph type="dt" sz="half" idx="10"/>
          </p:nvPr>
        </p:nvSpPr>
        <p:spPr>
          <a:ln/>
        </p:spPr>
        <p:txBody>
          <a:bodyPr/>
          <a:lstStyle>
            <a:lvl1pPr>
              <a:defRPr/>
            </a:lvl1pPr>
          </a:lstStyle>
          <a:p>
            <a:pPr>
              <a:defRPr/>
            </a:pPr>
            <a:endParaRPr lang="cs-CZ"/>
          </a:p>
        </p:txBody>
      </p:sp>
      <p:sp>
        <p:nvSpPr>
          <p:cNvPr id="6" name="Rectangle 5"/>
          <p:cNvSpPr>
            <a:spLocks noGrp="1" noChangeArrowheads="1"/>
          </p:cNvSpPr>
          <p:nvPr>
            <p:ph type="ftr" sz="quarter" idx="11"/>
          </p:nvPr>
        </p:nvSpPr>
        <p:spPr>
          <a:ln/>
        </p:spPr>
        <p:txBody>
          <a:bodyPr/>
          <a:lstStyle>
            <a:lvl1pPr>
              <a:defRPr/>
            </a:lvl1pPr>
          </a:lstStyle>
          <a:p>
            <a:pPr>
              <a:defRPr/>
            </a:pPr>
            <a:endParaRPr lang="cs-CZ"/>
          </a:p>
        </p:txBody>
      </p:sp>
      <p:sp>
        <p:nvSpPr>
          <p:cNvPr id="7" name="Rectangle 6"/>
          <p:cNvSpPr>
            <a:spLocks noGrp="1" noChangeArrowheads="1"/>
          </p:cNvSpPr>
          <p:nvPr>
            <p:ph type="sldNum" sz="quarter" idx="12"/>
          </p:nvPr>
        </p:nvSpPr>
        <p:spPr>
          <a:ln/>
        </p:spPr>
        <p:txBody>
          <a:bodyPr/>
          <a:lstStyle>
            <a:lvl1pPr>
              <a:defRPr/>
            </a:lvl1pPr>
          </a:lstStyle>
          <a:p>
            <a:pPr>
              <a:defRPr/>
            </a:pPr>
            <a:fld id="{EECADEB9-68E1-4CD0-A21A-0953C50F42BF}" type="slidenum">
              <a:rPr lang="cs-CZ"/>
              <a:pPr>
                <a:defRPr/>
              </a:pPr>
              <a:t>‹#›</a:t>
            </a:fld>
            <a:endParaRPr lang="cs-C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smtClean="0"/>
              <a:t>Klepnutím lze upravit styl předlohy nadpisů.</a:t>
            </a:r>
            <a:endParaRPr lang="cs-CZ"/>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cs-CZ" noProof="0" smtClean="0"/>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Klepnutím lze upravit styly předlohy textu.</a:t>
            </a:r>
          </a:p>
        </p:txBody>
      </p:sp>
      <p:sp>
        <p:nvSpPr>
          <p:cNvPr id="5" name="Rectangle 4"/>
          <p:cNvSpPr>
            <a:spLocks noGrp="1" noChangeArrowheads="1"/>
          </p:cNvSpPr>
          <p:nvPr>
            <p:ph type="dt" sz="half" idx="10"/>
          </p:nvPr>
        </p:nvSpPr>
        <p:spPr>
          <a:ln/>
        </p:spPr>
        <p:txBody>
          <a:bodyPr/>
          <a:lstStyle>
            <a:lvl1pPr>
              <a:defRPr/>
            </a:lvl1pPr>
          </a:lstStyle>
          <a:p>
            <a:pPr>
              <a:defRPr/>
            </a:pPr>
            <a:endParaRPr lang="cs-CZ"/>
          </a:p>
        </p:txBody>
      </p:sp>
      <p:sp>
        <p:nvSpPr>
          <p:cNvPr id="6" name="Rectangle 5"/>
          <p:cNvSpPr>
            <a:spLocks noGrp="1" noChangeArrowheads="1"/>
          </p:cNvSpPr>
          <p:nvPr>
            <p:ph type="ftr" sz="quarter" idx="11"/>
          </p:nvPr>
        </p:nvSpPr>
        <p:spPr>
          <a:ln/>
        </p:spPr>
        <p:txBody>
          <a:bodyPr/>
          <a:lstStyle>
            <a:lvl1pPr>
              <a:defRPr/>
            </a:lvl1pPr>
          </a:lstStyle>
          <a:p>
            <a:pPr>
              <a:defRPr/>
            </a:pPr>
            <a:endParaRPr lang="cs-CZ"/>
          </a:p>
        </p:txBody>
      </p:sp>
      <p:sp>
        <p:nvSpPr>
          <p:cNvPr id="7" name="Rectangle 6"/>
          <p:cNvSpPr>
            <a:spLocks noGrp="1" noChangeArrowheads="1"/>
          </p:cNvSpPr>
          <p:nvPr>
            <p:ph type="sldNum" sz="quarter" idx="12"/>
          </p:nvPr>
        </p:nvSpPr>
        <p:spPr>
          <a:ln/>
        </p:spPr>
        <p:txBody>
          <a:bodyPr/>
          <a:lstStyle>
            <a:lvl1pPr>
              <a:defRPr/>
            </a:lvl1pPr>
          </a:lstStyle>
          <a:p>
            <a:pPr>
              <a:defRPr/>
            </a:pPr>
            <a:fld id="{FECEA893-7EC6-43A7-B4C6-A6849F8FDBD4}" type="slidenum">
              <a:rPr lang="cs-CZ"/>
              <a:pPr>
                <a:defRPr/>
              </a:pPr>
              <a:t>‹#›</a:t>
            </a:fld>
            <a:endParaRPr lang="cs-CZ"/>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11" tIns="45706" rIns="91411" bIns="45706" numCol="1" anchor="ctr" anchorCtr="0" compatLnSpc="1">
            <a:prstTxWarp prst="textNoShape">
              <a:avLst/>
            </a:prstTxWarp>
          </a:bodyPr>
          <a:lstStyle/>
          <a:p>
            <a:pPr lvl="0"/>
            <a:r>
              <a:rPr lang="cs-CZ" smtClean="0"/>
              <a:t>Klepnutím lze upravit styl předlohy nadpisů.</a:t>
            </a:r>
          </a:p>
        </p:txBody>
      </p:sp>
      <p:sp>
        <p:nvSpPr>
          <p:cNvPr id="205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11" tIns="45706" rIns="91411" bIns="45706" numCol="1" anchor="t" anchorCtr="0" compatLnSpc="1">
            <a:prstTxWarp prst="textNoShape">
              <a:avLst/>
            </a:prstTxWarp>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11" tIns="45706" rIns="91411" bIns="45706" numCol="1" anchor="t" anchorCtr="0" compatLnSpc="1">
            <a:prstTxWarp prst="textNoShape">
              <a:avLst/>
            </a:prstTxWarp>
          </a:bodyPr>
          <a:lstStyle>
            <a:lvl1pPr>
              <a:defRPr sz="1400"/>
            </a:lvl1pPr>
          </a:lstStyle>
          <a:p>
            <a:pPr>
              <a:defRPr/>
            </a:pPr>
            <a:endParaRPr lang="cs-CZ"/>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11" tIns="45706" rIns="91411" bIns="45706" numCol="1" anchor="t" anchorCtr="0" compatLnSpc="1">
            <a:prstTxWarp prst="textNoShape">
              <a:avLst/>
            </a:prstTxWarp>
          </a:bodyPr>
          <a:lstStyle>
            <a:lvl1pPr algn="ctr">
              <a:defRPr sz="1400"/>
            </a:lvl1pPr>
          </a:lstStyle>
          <a:p>
            <a:pPr>
              <a:defRPr/>
            </a:pPr>
            <a:endParaRPr lang="cs-CZ"/>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11" tIns="45706" rIns="91411" bIns="45706" numCol="1" anchor="t" anchorCtr="0" compatLnSpc="1">
            <a:prstTxWarp prst="textNoShape">
              <a:avLst/>
            </a:prstTxWarp>
          </a:bodyPr>
          <a:lstStyle>
            <a:lvl1pPr algn="r">
              <a:defRPr sz="1400"/>
            </a:lvl1pPr>
          </a:lstStyle>
          <a:p>
            <a:pPr>
              <a:defRPr/>
            </a:pPr>
            <a:fld id="{43B8F444-2BC3-469D-9755-7837C38FAFE8}" type="slidenum">
              <a:rPr lang="cs-CZ"/>
              <a:pPr>
                <a:defRPr/>
              </a:pPr>
              <a:t>‹#›</a:t>
            </a:fld>
            <a:endParaRPr lang="cs-CZ"/>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chart" Target="../charts/chart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oleObject" Target="../embeddings/oleObject1.bin"/></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5"/>
          <p:cNvGraphicFramePr>
            <a:graphicFrameLocks/>
          </p:cNvGraphicFramePr>
          <p:nvPr/>
        </p:nvGraphicFramePr>
        <p:xfrm>
          <a:off x="4788024" y="1628800"/>
          <a:ext cx="4248472" cy="345638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 name="Chart 1"/>
          <p:cNvGraphicFramePr>
            <a:graphicFrameLocks/>
          </p:cNvGraphicFramePr>
          <p:nvPr/>
        </p:nvGraphicFramePr>
        <p:xfrm>
          <a:off x="107504" y="1700809"/>
          <a:ext cx="4638675" cy="3152775"/>
        </p:xfrm>
        <a:graphic>
          <a:graphicData uri="http://schemas.openxmlformats.org/drawingml/2006/chart">
            <c:chart xmlns:c="http://schemas.openxmlformats.org/drawingml/2006/chart" xmlns:r="http://schemas.openxmlformats.org/officeDocument/2006/relationships" r:id="rId4"/>
          </a:graphicData>
        </a:graphic>
      </p:graphicFrame>
      <p:sp>
        <p:nvSpPr>
          <p:cNvPr id="3076" name="TextovéPole 3"/>
          <p:cNvSpPr txBox="1">
            <a:spLocks noChangeArrowheads="1"/>
          </p:cNvSpPr>
          <p:nvPr/>
        </p:nvSpPr>
        <p:spPr bwMode="auto">
          <a:xfrm>
            <a:off x="107950" y="1773238"/>
            <a:ext cx="389850" cy="369332"/>
          </a:xfrm>
          <a:prstGeom prst="rect">
            <a:avLst/>
          </a:prstGeom>
          <a:noFill/>
          <a:ln w="9525">
            <a:noFill/>
            <a:miter lim="800000"/>
            <a:headEnd/>
            <a:tailEnd/>
          </a:ln>
        </p:spPr>
        <p:txBody>
          <a:bodyPr wrap="none">
            <a:spAutoFit/>
          </a:bodyPr>
          <a:lstStyle/>
          <a:p>
            <a:r>
              <a:rPr lang="cs-CZ" dirty="0" smtClean="0"/>
              <a:t>(i)</a:t>
            </a:r>
            <a:endParaRPr lang="cs-CZ" dirty="0"/>
          </a:p>
        </p:txBody>
      </p:sp>
      <p:sp>
        <p:nvSpPr>
          <p:cNvPr id="3077" name="TextovéPole 4"/>
          <p:cNvSpPr txBox="1">
            <a:spLocks noChangeArrowheads="1"/>
          </p:cNvSpPr>
          <p:nvPr/>
        </p:nvSpPr>
        <p:spPr bwMode="auto">
          <a:xfrm>
            <a:off x="4716463" y="1773238"/>
            <a:ext cx="441146" cy="369332"/>
          </a:xfrm>
          <a:prstGeom prst="rect">
            <a:avLst/>
          </a:prstGeom>
          <a:noFill/>
          <a:ln w="9525">
            <a:noFill/>
            <a:miter lim="800000"/>
            <a:headEnd/>
            <a:tailEnd/>
          </a:ln>
        </p:spPr>
        <p:txBody>
          <a:bodyPr wrap="none">
            <a:spAutoFit/>
          </a:bodyPr>
          <a:lstStyle/>
          <a:p>
            <a:r>
              <a:rPr lang="cs-CZ" dirty="0" smtClean="0"/>
              <a:t>(</a:t>
            </a:r>
            <a:r>
              <a:rPr lang="cs-CZ" dirty="0" err="1" smtClean="0"/>
              <a:t>ii</a:t>
            </a:r>
            <a:r>
              <a:rPr lang="cs-CZ" dirty="0" smtClean="0"/>
              <a:t>)</a:t>
            </a:r>
            <a:endParaRPr lang="cs-CZ" dirty="0"/>
          </a:p>
        </p:txBody>
      </p:sp>
      <p:sp>
        <p:nvSpPr>
          <p:cNvPr id="3078" name="TextovéPole 5"/>
          <p:cNvSpPr txBox="1">
            <a:spLocks noChangeArrowheads="1"/>
          </p:cNvSpPr>
          <p:nvPr/>
        </p:nvSpPr>
        <p:spPr bwMode="auto">
          <a:xfrm>
            <a:off x="107950" y="0"/>
            <a:ext cx="1877437" cy="369332"/>
          </a:xfrm>
          <a:prstGeom prst="rect">
            <a:avLst/>
          </a:prstGeom>
          <a:noFill/>
          <a:ln w="9525">
            <a:noFill/>
            <a:miter lim="800000"/>
            <a:headEnd/>
            <a:tailEnd/>
          </a:ln>
        </p:spPr>
        <p:txBody>
          <a:bodyPr wrap="none">
            <a:spAutoFit/>
          </a:bodyPr>
          <a:lstStyle/>
          <a:p>
            <a:r>
              <a:rPr lang="cs-CZ" dirty="0" err="1" smtClean="0"/>
              <a:t>Additional</a:t>
            </a:r>
            <a:r>
              <a:rPr lang="cs-CZ" dirty="0" smtClean="0"/>
              <a:t> </a:t>
            </a:r>
            <a:r>
              <a:rPr lang="cs-CZ" dirty="0" err="1" smtClean="0"/>
              <a:t>file</a:t>
            </a:r>
            <a:r>
              <a:rPr lang="cs-CZ" dirty="0" smtClean="0"/>
              <a:t> </a:t>
            </a:r>
            <a:r>
              <a:rPr lang="cs-CZ" dirty="0" err="1" smtClean="0"/>
              <a:t>3a</a:t>
            </a:r>
            <a:endParaRPr lang="cs-CZ"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p:cNvSpPr>
            <a:spLocks noChangeArrowheads="1"/>
          </p:cNvSpPr>
          <p:nvPr/>
        </p:nvSpPr>
        <p:spPr bwMode="auto">
          <a:xfrm>
            <a:off x="0" y="1873250"/>
            <a:ext cx="184150" cy="368300"/>
          </a:xfrm>
          <a:prstGeom prst="rect">
            <a:avLst/>
          </a:prstGeom>
          <a:noFill/>
          <a:ln w="9525">
            <a:noFill/>
            <a:miter lim="800000"/>
            <a:headEnd/>
            <a:tailEnd/>
          </a:ln>
        </p:spPr>
        <p:txBody>
          <a:bodyPr wrap="none" anchor="ctr">
            <a:spAutoFit/>
          </a:bodyPr>
          <a:lstStyle/>
          <a:p>
            <a:endParaRPr lang="cs-CZ"/>
          </a:p>
        </p:txBody>
      </p:sp>
      <p:sp>
        <p:nvSpPr>
          <p:cNvPr id="1028" name="Rectangle 3"/>
          <p:cNvSpPr>
            <a:spLocks noChangeArrowheads="1"/>
          </p:cNvSpPr>
          <p:nvPr/>
        </p:nvSpPr>
        <p:spPr bwMode="auto">
          <a:xfrm>
            <a:off x="0" y="1873250"/>
            <a:ext cx="184150" cy="368300"/>
          </a:xfrm>
          <a:prstGeom prst="rect">
            <a:avLst/>
          </a:prstGeom>
          <a:noFill/>
          <a:ln w="9525">
            <a:noFill/>
            <a:miter lim="800000"/>
            <a:headEnd/>
            <a:tailEnd/>
          </a:ln>
        </p:spPr>
        <p:txBody>
          <a:bodyPr wrap="none" anchor="ctr">
            <a:spAutoFit/>
          </a:bodyPr>
          <a:lstStyle/>
          <a:p>
            <a:endParaRPr lang="cs-CZ"/>
          </a:p>
        </p:txBody>
      </p:sp>
      <p:sp>
        <p:nvSpPr>
          <p:cNvPr id="1029" name="Text Box 5"/>
          <p:cNvSpPr txBox="1">
            <a:spLocks noChangeArrowheads="1"/>
          </p:cNvSpPr>
          <p:nvPr/>
        </p:nvSpPr>
        <p:spPr bwMode="auto">
          <a:xfrm>
            <a:off x="831850" y="6524625"/>
            <a:ext cx="411163" cy="239713"/>
          </a:xfrm>
          <a:prstGeom prst="rect">
            <a:avLst/>
          </a:prstGeom>
          <a:noFill/>
          <a:ln w="9525">
            <a:noFill/>
            <a:miter lim="800000"/>
            <a:headEnd/>
            <a:tailEnd/>
          </a:ln>
        </p:spPr>
        <p:txBody>
          <a:bodyPr lIns="54169" tIns="27085" rIns="54169" bIns="27085">
            <a:spAutoFit/>
          </a:bodyPr>
          <a:lstStyle/>
          <a:p>
            <a:pPr>
              <a:spcBef>
                <a:spcPct val="50000"/>
              </a:spcBef>
            </a:pPr>
            <a:r>
              <a:rPr lang="cs-CZ" sz="1200"/>
              <a:t>K=2</a:t>
            </a:r>
          </a:p>
        </p:txBody>
      </p:sp>
      <p:sp>
        <p:nvSpPr>
          <p:cNvPr id="1030" name="Text Box 6"/>
          <p:cNvSpPr txBox="1">
            <a:spLocks noChangeArrowheads="1"/>
          </p:cNvSpPr>
          <p:nvPr/>
        </p:nvSpPr>
        <p:spPr bwMode="auto">
          <a:xfrm>
            <a:off x="1333500" y="6524625"/>
            <a:ext cx="411163" cy="239713"/>
          </a:xfrm>
          <a:prstGeom prst="rect">
            <a:avLst/>
          </a:prstGeom>
          <a:noFill/>
          <a:ln w="9525">
            <a:noFill/>
            <a:miter lim="800000"/>
            <a:headEnd/>
            <a:tailEnd/>
          </a:ln>
        </p:spPr>
        <p:txBody>
          <a:bodyPr lIns="54169" tIns="27085" rIns="54169" bIns="27085">
            <a:spAutoFit/>
          </a:bodyPr>
          <a:lstStyle/>
          <a:p>
            <a:pPr>
              <a:spcBef>
                <a:spcPct val="50000"/>
              </a:spcBef>
            </a:pPr>
            <a:r>
              <a:rPr lang="cs-CZ" sz="1200"/>
              <a:t>K=3</a:t>
            </a:r>
          </a:p>
        </p:txBody>
      </p:sp>
      <p:sp>
        <p:nvSpPr>
          <p:cNvPr id="1031" name="Text Box 7"/>
          <p:cNvSpPr txBox="1">
            <a:spLocks noChangeArrowheads="1"/>
          </p:cNvSpPr>
          <p:nvPr/>
        </p:nvSpPr>
        <p:spPr bwMode="auto">
          <a:xfrm>
            <a:off x="1836738" y="6524625"/>
            <a:ext cx="411162" cy="239713"/>
          </a:xfrm>
          <a:prstGeom prst="rect">
            <a:avLst/>
          </a:prstGeom>
          <a:noFill/>
          <a:ln w="9525">
            <a:noFill/>
            <a:miter lim="800000"/>
            <a:headEnd/>
            <a:tailEnd/>
          </a:ln>
        </p:spPr>
        <p:txBody>
          <a:bodyPr lIns="54169" tIns="27085" rIns="54169" bIns="27085">
            <a:spAutoFit/>
          </a:bodyPr>
          <a:lstStyle/>
          <a:p>
            <a:pPr>
              <a:spcBef>
                <a:spcPct val="50000"/>
              </a:spcBef>
            </a:pPr>
            <a:r>
              <a:rPr lang="cs-CZ" sz="1200"/>
              <a:t>K=4</a:t>
            </a:r>
          </a:p>
        </p:txBody>
      </p:sp>
      <p:sp>
        <p:nvSpPr>
          <p:cNvPr id="1032" name="Text Box 8"/>
          <p:cNvSpPr txBox="1">
            <a:spLocks noChangeArrowheads="1"/>
          </p:cNvSpPr>
          <p:nvPr/>
        </p:nvSpPr>
        <p:spPr bwMode="auto">
          <a:xfrm>
            <a:off x="3254375" y="6524625"/>
            <a:ext cx="411163" cy="239713"/>
          </a:xfrm>
          <a:prstGeom prst="rect">
            <a:avLst/>
          </a:prstGeom>
          <a:noFill/>
          <a:ln w="9525">
            <a:noFill/>
            <a:miter lim="800000"/>
            <a:headEnd/>
            <a:tailEnd/>
          </a:ln>
        </p:spPr>
        <p:txBody>
          <a:bodyPr lIns="54169" tIns="27085" rIns="54169" bIns="27085">
            <a:spAutoFit/>
          </a:bodyPr>
          <a:lstStyle/>
          <a:p>
            <a:pPr>
              <a:spcBef>
                <a:spcPct val="50000"/>
              </a:spcBef>
            </a:pPr>
            <a:r>
              <a:rPr lang="cs-CZ" sz="1200"/>
              <a:t>K=7</a:t>
            </a:r>
          </a:p>
        </p:txBody>
      </p:sp>
      <p:sp>
        <p:nvSpPr>
          <p:cNvPr id="1033" name="Text Box 9"/>
          <p:cNvSpPr txBox="1">
            <a:spLocks noChangeArrowheads="1"/>
          </p:cNvSpPr>
          <p:nvPr/>
        </p:nvSpPr>
        <p:spPr bwMode="auto">
          <a:xfrm>
            <a:off x="2293938" y="6524625"/>
            <a:ext cx="411162" cy="239713"/>
          </a:xfrm>
          <a:prstGeom prst="rect">
            <a:avLst/>
          </a:prstGeom>
          <a:noFill/>
          <a:ln w="9525">
            <a:noFill/>
            <a:miter lim="800000"/>
            <a:headEnd/>
            <a:tailEnd/>
          </a:ln>
        </p:spPr>
        <p:txBody>
          <a:bodyPr lIns="54169" tIns="27085" rIns="54169" bIns="27085">
            <a:spAutoFit/>
          </a:bodyPr>
          <a:lstStyle/>
          <a:p>
            <a:pPr>
              <a:spcBef>
                <a:spcPct val="50000"/>
              </a:spcBef>
            </a:pPr>
            <a:r>
              <a:rPr lang="cs-CZ" sz="1200"/>
              <a:t>K=5</a:t>
            </a:r>
          </a:p>
        </p:txBody>
      </p:sp>
      <p:sp>
        <p:nvSpPr>
          <p:cNvPr id="1034" name="Text Box 10"/>
          <p:cNvSpPr txBox="1">
            <a:spLocks noChangeArrowheads="1"/>
          </p:cNvSpPr>
          <p:nvPr/>
        </p:nvSpPr>
        <p:spPr bwMode="auto">
          <a:xfrm>
            <a:off x="2797175" y="6524625"/>
            <a:ext cx="411163" cy="239713"/>
          </a:xfrm>
          <a:prstGeom prst="rect">
            <a:avLst/>
          </a:prstGeom>
          <a:noFill/>
          <a:ln w="9525">
            <a:noFill/>
            <a:miter lim="800000"/>
            <a:headEnd/>
            <a:tailEnd/>
          </a:ln>
        </p:spPr>
        <p:txBody>
          <a:bodyPr lIns="54169" tIns="27085" rIns="54169" bIns="27085">
            <a:spAutoFit/>
          </a:bodyPr>
          <a:lstStyle/>
          <a:p>
            <a:pPr>
              <a:spcBef>
                <a:spcPct val="50000"/>
              </a:spcBef>
            </a:pPr>
            <a:r>
              <a:rPr lang="cs-CZ" sz="1200"/>
              <a:t>K=6</a:t>
            </a:r>
          </a:p>
        </p:txBody>
      </p:sp>
      <p:sp>
        <p:nvSpPr>
          <p:cNvPr id="1035" name="Text Box 11"/>
          <p:cNvSpPr txBox="1">
            <a:spLocks noChangeArrowheads="1"/>
          </p:cNvSpPr>
          <p:nvPr/>
        </p:nvSpPr>
        <p:spPr bwMode="auto">
          <a:xfrm>
            <a:off x="3757613" y="6524625"/>
            <a:ext cx="411162" cy="239713"/>
          </a:xfrm>
          <a:prstGeom prst="rect">
            <a:avLst/>
          </a:prstGeom>
          <a:noFill/>
          <a:ln w="9525">
            <a:noFill/>
            <a:miter lim="800000"/>
            <a:headEnd/>
            <a:tailEnd/>
          </a:ln>
        </p:spPr>
        <p:txBody>
          <a:bodyPr lIns="54169" tIns="27085" rIns="54169" bIns="27085">
            <a:spAutoFit/>
          </a:bodyPr>
          <a:lstStyle/>
          <a:p>
            <a:pPr>
              <a:spcBef>
                <a:spcPct val="50000"/>
              </a:spcBef>
            </a:pPr>
            <a:r>
              <a:rPr lang="cs-CZ" sz="1200"/>
              <a:t>K=8</a:t>
            </a:r>
          </a:p>
        </p:txBody>
      </p:sp>
      <p:sp>
        <p:nvSpPr>
          <p:cNvPr id="1036" name="Text Box 12"/>
          <p:cNvSpPr txBox="1">
            <a:spLocks noChangeArrowheads="1"/>
          </p:cNvSpPr>
          <p:nvPr/>
        </p:nvSpPr>
        <p:spPr bwMode="auto">
          <a:xfrm>
            <a:off x="4259263" y="6524625"/>
            <a:ext cx="411162" cy="239713"/>
          </a:xfrm>
          <a:prstGeom prst="rect">
            <a:avLst/>
          </a:prstGeom>
          <a:noFill/>
          <a:ln w="9525">
            <a:noFill/>
            <a:miter lim="800000"/>
            <a:headEnd/>
            <a:tailEnd/>
          </a:ln>
        </p:spPr>
        <p:txBody>
          <a:bodyPr lIns="54169" tIns="27085" rIns="54169" bIns="27085">
            <a:spAutoFit/>
          </a:bodyPr>
          <a:lstStyle/>
          <a:p>
            <a:pPr>
              <a:spcBef>
                <a:spcPct val="50000"/>
              </a:spcBef>
            </a:pPr>
            <a:r>
              <a:rPr lang="cs-CZ" sz="1200"/>
              <a:t>K=9</a:t>
            </a:r>
          </a:p>
        </p:txBody>
      </p:sp>
      <p:sp>
        <p:nvSpPr>
          <p:cNvPr id="1037" name="Text Box 13"/>
          <p:cNvSpPr txBox="1">
            <a:spLocks noChangeArrowheads="1"/>
          </p:cNvSpPr>
          <p:nvPr/>
        </p:nvSpPr>
        <p:spPr bwMode="auto">
          <a:xfrm>
            <a:off x="4672013" y="6524625"/>
            <a:ext cx="501650" cy="239713"/>
          </a:xfrm>
          <a:prstGeom prst="rect">
            <a:avLst/>
          </a:prstGeom>
          <a:noFill/>
          <a:ln w="9525">
            <a:noFill/>
            <a:miter lim="800000"/>
            <a:headEnd/>
            <a:tailEnd/>
          </a:ln>
        </p:spPr>
        <p:txBody>
          <a:bodyPr lIns="54169" tIns="27085" rIns="54169" bIns="27085">
            <a:spAutoFit/>
          </a:bodyPr>
          <a:lstStyle/>
          <a:p>
            <a:pPr>
              <a:spcBef>
                <a:spcPct val="50000"/>
              </a:spcBef>
            </a:pPr>
            <a:r>
              <a:rPr lang="cs-CZ" sz="1200"/>
              <a:t>K=10</a:t>
            </a:r>
          </a:p>
        </p:txBody>
      </p:sp>
      <p:sp>
        <p:nvSpPr>
          <p:cNvPr id="1038" name="Text Box 14"/>
          <p:cNvSpPr txBox="1">
            <a:spLocks noChangeArrowheads="1"/>
          </p:cNvSpPr>
          <p:nvPr/>
        </p:nvSpPr>
        <p:spPr bwMode="auto">
          <a:xfrm>
            <a:off x="5173663" y="6524625"/>
            <a:ext cx="503237" cy="239713"/>
          </a:xfrm>
          <a:prstGeom prst="rect">
            <a:avLst/>
          </a:prstGeom>
          <a:noFill/>
          <a:ln w="9525">
            <a:noFill/>
            <a:miter lim="800000"/>
            <a:headEnd/>
            <a:tailEnd/>
          </a:ln>
        </p:spPr>
        <p:txBody>
          <a:bodyPr lIns="54169" tIns="27085" rIns="54169" bIns="27085">
            <a:spAutoFit/>
          </a:bodyPr>
          <a:lstStyle/>
          <a:p>
            <a:pPr>
              <a:spcBef>
                <a:spcPct val="50000"/>
              </a:spcBef>
            </a:pPr>
            <a:r>
              <a:rPr lang="cs-CZ" sz="1200"/>
              <a:t>K=11</a:t>
            </a:r>
          </a:p>
        </p:txBody>
      </p:sp>
      <p:sp>
        <p:nvSpPr>
          <p:cNvPr id="1039" name="Text Box 15"/>
          <p:cNvSpPr txBox="1">
            <a:spLocks noChangeArrowheads="1"/>
          </p:cNvSpPr>
          <p:nvPr/>
        </p:nvSpPr>
        <p:spPr bwMode="auto">
          <a:xfrm>
            <a:off x="5630863" y="6524625"/>
            <a:ext cx="503237" cy="239713"/>
          </a:xfrm>
          <a:prstGeom prst="rect">
            <a:avLst/>
          </a:prstGeom>
          <a:noFill/>
          <a:ln w="9525">
            <a:noFill/>
            <a:miter lim="800000"/>
            <a:headEnd/>
            <a:tailEnd/>
          </a:ln>
        </p:spPr>
        <p:txBody>
          <a:bodyPr lIns="54169" tIns="27085" rIns="54169" bIns="27085">
            <a:spAutoFit/>
          </a:bodyPr>
          <a:lstStyle/>
          <a:p>
            <a:pPr>
              <a:spcBef>
                <a:spcPct val="50000"/>
              </a:spcBef>
            </a:pPr>
            <a:r>
              <a:rPr lang="cs-CZ" sz="1200"/>
              <a:t>K=12</a:t>
            </a:r>
          </a:p>
        </p:txBody>
      </p:sp>
      <p:sp>
        <p:nvSpPr>
          <p:cNvPr id="1040" name="Text Box 16"/>
          <p:cNvSpPr txBox="1">
            <a:spLocks noChangeArrowheads="1"/>
          </p:cNvSpPr>
          <p:nvPr/>
        </p:nvSpPr>
        <p:spPr bwMode="auto">
          <a:xfrm>
            <a:off x="6088063" y="6524625"/>
            <a:ext cx="503237" cy="239713"/>
          </a:xfrm>
          <a:prstGeom prst="rect">
            <a:avLst/>
          </a:prstGeom>
          <a:noFill/>
          <a:ln w="9525">
            <a:noFill/>
            <a:miter lim="800000"/>
            <a:headEnd/>
            <a:tailEnd/>
          </a:ln>
        </p:spPr>
        <p:txBody>
          <a:bodyPr lIns="54169" tIns="27085" rIns="54169" bIns="27085">
            <a:spAutoFit/>
          </a:bodyPr>
          <a:lstStyle/>
          <a:p>
            <a:pPr>
              <a:spcBef>
                <a:spcPct val="50000"/>
              </a:spcBef>
            </a:pPr>
            <a:r>
              <a:rPr lang="cs-CZ" sz="1200"/>
              <a:t>K=13</a:t>
            </a:r>
          </a:p>
        </p:txBody>
      </p:sp>
      <p:sp>
        <p:nvSpPr>
          <p:cNvPr id="1041" name="Text Box 17"/>
          <p:cNvSpPr txBox="1">
            <a:spLocks noChangeArrowheads="1"/>
          </p:cNvSpPr>
          <p:nvPr/>
        </p:nvSpPr>
        <p:spPr bwMode="auto">
          <a:xfrm>
            <a:off x="6591300" y="6524625"/>
            <a:ext cx="503238" cy="239713"/>
          </a:xfrm>
          <a:prstGeom prst="rect">
            <a:avLst/>
          </a:prstGeom>
          <a:noFill/>
          <a:ln w="9525">
            <a:noFill/>
            <a:miter lim="800000"/>
            <a:headEnd/>
            <a:tailEnd/>
          </a:ln>
        </p:spPr>
        <p:txBody>
          <a:bodyPr lIns="54169" tIns="27085" rIns="54169" bIns="27085">
            <a:spAutoFit/>
          </a:bodyPr>
          <a:lstStyle/>
          <a:p>
            <a:pPr>
              <a:spcBef>
                <a:spcPct val="50000"/>
              </a:spcBef>
            </a:pPr>
            <a:r>
              <a:rPr lang="cs-CZ" sz="1200"/>
              <a:t>K=14</a:t>
            </a:r>
          </a:p>
        </p:txBody>
      </p:sp>
      <p:sp>
        <p:nvSpPr>
          <p:cNvPr id="1042" name="Text Box 18"/>
          <p:cNvSpPr txBox="1">
            <a:spLocks noChangeArrowheads="1"/>
          </p:cNvSpPr>
          <p:nvPr/>
        </p:nvSpPr>
        <p:spPr bwMode="auto">
          <a:xfrm>
            <a:off x="7094538" y="6524625"/>
            <a:ext cx="503237" cy="239713"/>
          </a:xfrm>
          <a:prstGeom prst="rect">
            <a:avLst/>
          </a:prstGeom>
          <a:noFill/>
          <a:ln w="9525">
            <a:noFill/>
            <a:miter lim="800000"/>
            <a:headEnd/>
            <a:tailEnd/>
          </a:ln>
        </p:spPr>
        <p:txBody>
          <a:bodyPr lIns="54169" tIns="27085" rIns="54169" bIns="27085">
            <a:spAutoFit/>
          </a:bodyPr>
          <a:lstStyle/>
          <a:p>
            <a:pPr>
              <a:spcBef>
                <a:spcPct val="50000"/>
              </a:spcBef>
            </a:pPr>
            <a:r>
              <a:rPr lang="cs-CZ" sz="1200"/>
              <a:t>K=15</a:t>
            </a:r>
          </a:p>
        </p:txBody>
      </p:sp>
      <p:sp>
        <p:nvSpPr>
          <p:cNvPr id="1043" name="Rectangle 20"/>
          <p:cNvSpPr>
            <a:spLocks noChangeArrowheads="1"/>
          </p:cNvSpPr>
          <p:nvPr/>
        </p:nvSpPr>
        <p:spPr bwMode="auto">
          <a:xfrm>
            <a:off x="0" y="1530350"/>
            <a:ext cx="184150" cy="368300"/>
          </a:xfrm>
          <a:prstGeom prst="rect">
            <a:avLst/>
          </a:prstGeom>
          <a:noFill/>
          <a:ln w="9525">
            <a:noFill/>
            <a:miter lim="800000"/>
            <a:headEnd/>
            <a:tailEnd/>
          </a:ln>
        </p:spPr>
        <p:txBody>
          <a:bodyPr wrap="none" anchor="ctr">
            <a:spAutoFit/>
          </a:bodyPr>
          <a:lstStyle/>
          <a:p>
            <a:endParaRPr lang="cs-CZ"/>
          </a:p>
        </p:txBody>
      </p:sp>
      <p:graphicFrame>
        <p:nvGraphicFramePr>
          <p:cNvPr id="1026" name="Object 19"/>
          <p:cNvGraphicFramePr>
            <a:graphicFrameLocks noChangeAspect="1"/>
          </p:cNvGraphicFramePr>
          <p:nvPr/>
        </p:nvGraphicFramePr>
        <p:xfrm>
          <a:off x="827088" y="0"/>
          <a:ext cx="7956550" cy="6554788"/>
        </p:xfrm>
        <a:graphic>
          <a:graphicData uri="http://schemas.openxmlformats.org/presentationml/2006/ole">
            <p:oleObj spid="_x0000_s1026" name="Snímek" r:id="rId4" imgW="4572180" imgH="3429078" progId="PowerPoint.Slide.8">
              <p:embed/>
            </p:oleObj>
          </a:graphicData>
        </a:graphic>
      </p:graphicFrame>
      <p:sp>
        <p:nvSpPr>
          <p:cNvPr id="1044" name="AutoShape 22"/>
          <p:cNvSpPr>
            <a:spLocks/>
          </p:cNvSpPr>
          <p:nvPr/>
        </p:nvSpPr>
        <p:spPr bwMode="auto">
          <a:xfrm>
            <a:off x="611188" y="115888"/>
            <a:ext cx="144462" cy="1873250"/>
          </a:xfrm>
          <a:prstGeom prst="leftBrace">
            <a:avLst>
              <a:gd name="adj1" fmla="val 108059"/>
              <a:gd name="adj2" fmla="val 50000"/>
            </a:avLst>
          </a:prstGeom>
          <a:noFill/>
          <a:ln w="15875">
            <a:solidFill>
              <a:schemeClr val="tx1"/>
            </a:solidFill>
            <a:round/>
            <a:headEnd/>
            <a:tailEnd/>
          </a:ln>
        </p:spPr>
        <p:txBody>
          <a:bodyPr wrap="none" anchor="ctr"/>
          <a:lstStyle/>
          <a:p>
            <a:endParaRPr lang="cs-CZ"/>
          </a:p>
        </p:txBody>
      </p:sp>
      <p:sp>
        <p:nvSpPr>
          <p:cNvPr id="1045" name="AutoShape 23"/>
          <p:cNvSpPr>
            <a:spLocks/>
          </p:cNvSpPr>
          <p:nvPr/>
        </p:nvSpPr>
        <p:spPr bwMode="auto">
          <a:xfrm>
            <a:off x="611188" y="2205038"/>
            <a:ext cx="144462" cy="1152525"/>
          </a:xfrm>
          <a:prstGeom prst="leftBrace">
            <a:avLst>
              <a:gd name="adj1" fmla="val 66484"/>
              <a:gd name="adj2" fmla="val 50000"/>
            </a:avLst>
          </a:prstGeom>
          <a:noFill/>
          <a:ln w="15875">
            <a:solidFill>
              <a:schemeClr val="tx1"/>
            </a:solidFill>
            <a:round/>
            <a:headEnd/>
            <a:tailEnd/>
          </a:ln>
        </p:spPr>
        <p:txBody>
          <a:bodyPr wrap="none" anchor="ctr"/>
          <a:lstStyle/>
          <a:p>
            <a:endParaRPr lang="cs-CZ"/>
          </a:p>
        </p:txBody>
      </p:sp>
      <p:sp>
        <p:nvSpPr>
          <p:cNvPr id="1046" name="AutoShape 24"/>
          <p:cNvSpPr>
            <a:spLocks/>
          </p:cNvSpPr>
          <p:nvPr/>
        </p:nvSpPr>
        <p:spPr bwMode="auto">
          <a:xfrm>
            <a:off x="611188" y="3500438"/>
            <a:ext cx="144462" cy="3024187"/>
          </a:xfrm>
          <a:prstGeom prst="leftBrace">
            <a:avLst>
              <a:gd name="adj1" fmla="val 174451"/>
              <a:gd name="adj2" fmla="val 50000"/>
            </a:avLst>
          </a:prstGeom>
          <a:noFill/>
          <a:ln w="15875">
            <a:solidFill>
              <a:schemeClr val="tx1"/>
            </a:solidFill>
            <a:round/>
            <a:headEnd/>
            <a:tailEnd/>
          </a:ln>
        </p:spPr>
        <p:txBody>
          <a:bodyPr wrap="none" anchor="ctr"/>
          <a:lstStyle/>
          <a:p>
            <a:endParaRPr lang="cs-CZ"/>
          </a:p>
        </p:txBody>
      </p:sp>
      <p:sp>
        <p:nvSpPr>
          <p:cNvPr id="1047" name="Text Box 25"/>
          <p:cNvSpPr txBox="1">
            <a:spLocks noChangeArrowheads="1"/>
          </p:cNvSpPr>
          <p:nvPr/>
        </p:nvSpPr>
        <p:spPr bwMode="auto">
          <a:xfrm rot="-5400000">
            <a:off x="-150813" y="735013"/>
            <a:ext cx="1223963" cy="274638"/>
          </a:xfrm>
          <a:prstGeom prst="rect">
            <a:avLst/>
          </a:prstGeom>
          <a:noFill/>
          <a:ln w="9525">
            <a:noFill/>
            <a:miter lim="800000"/>
            <a:headEnd/>
            <a:tailEnd/>
          </a:ln>
        </p:spPr>
        <p:txBody>
          <a:bodyPr>
            <a:spAutoFit/>
          </a:bodyPr>
          <a:lstStyle/>
          <a:p>
            <a:pPr>
              <a:spcBef>
                <a:spcPct val="50000"/>
              </a:spcBef>
            </a:pPr>
            <a:r>
              <a:rPr lang="cs-CZ" sz="1200"/>
              <a:t>Limpopo N</a:t>
            </a:r>
          </a:p>
        </p:txBody>
      </p:sp>
      <p:sp>
        <p:nvSpPr>
          <p:cNvPr id="1048" name="Text Box 26"/>
          <p:cNvSpPr txBox="1">
            <a:spLocks noChangeArrowheads="1"/>
          </p:cNvSpPr>
          <p:nvPr/>
        </p:nvSpPr>
        <p:spPr bwMode="auto">
          <a:xfrm rot="-5400000">
            <a:off x="-150812" y="2463800"/>
            <a:ext cx="1223962" cy="274638"/>
          </a:xfrm>
          <a:prstGeom prst="rect">
            <a:avLst/>
          </a:prstGeom>
          <a:noFill/>
          <a:ln w="9525">
            <a:noFill/>
            <a:miter lim="800000"/>
            <a:headEnd/>
            <a:tailEnd/>
          </a:ln>
        </p:spPr>
        <p:txBody>
          <a:bodyPr>
            <a:spAutoFit/>
          </a:bodyPr>
          <a:lstStyle/>
          <a:p>
            <a:pPr>
              <a:spcBef>
                <a:spcPct val="50000"/>
              </a:spcBef>
            </a:pPr>
            <a:r>
              <a:rPr lang="cs-CZ" sz="1200"/>
              <a:t>Limpopo S</a:t>
            </a:r>
          </a:p>
        </p:txBody>
      </p:sp>
      <p:sp>
        <p:nvSpPr>
          <p:cNvPr id="1049" name="Text Box 27"/>
          <p:cNvSpPr txBox="1">
            <a:spLocks noChangeArrowheads="1"/>
          </p:cNvSpPr>
          <p:nvPr/>
        </p:nvSpPr>
        <p:spPr bwMode="auto">
          <a:xfrm rot="-5400000">
            <a:off x="137319" y="4839494"/>
            <a:ext cx="647700" cy="274638"/>
          </a:xfrm>
          <a:prstGeom prst="rect">
            <a:avLst/>
          </a:prstGeom>
          <a:noFill/>
          <a:ln w="9525">
            <a:noFill/>
            <a:miter lim="800000"/>
            <a:headEnd/>
            <a:tailEnd/>
          </a:ln>
        </p:spPr>
        <p:txBody>
          <a:bodyPr>
            <a:spAutoFit/>
          </a:bodyPr>
          <a:lstStyle/>
          <a:p>
            <a:pPr>
              <a:spcBef>
                <a:spcPct val="50000"/>
              </a:spcBef>
            </a:pPr>
            <a:r>
              <a:rPr lang="cs-CZ" sz="1200"/>
              <a:t>Chefu</a:t>
            </a:r>
          </a:p>
        </p:txBody>
      </p:sp>
      <p:sp>
        <p:nvSpPr>
          <p:cNvPr id="1050" name="Text Box 28"/>
          <p:cNvSpPr txBox="1">
            <a:spLocks noChangeArrowheads="1"/>
          </p:cNvSpPr>
          <p:nvPr/>
        </p:nvSpPr>
        <p:spPr bwMode="auto">
          <a:xfrm>
            <a:off x="0" y="1989138"/>
            <a:ext cx="504825" cy="246062"/>
          </a:xfrm>
          <a:prstGeom prst="rect">
            <a:avLst/>
          </a:prstGeom>
          <a:noFill/>
          <a:ln w="9525">
            <a:noFill/>
            <a:miter lim="800000"/>
            <a:headEnd/>
            <a:tailEnd/>
          </a:ln>
        </p:spPr>
        <p:txBody>
          <a:bodyPr>
            <a:spAutoFit/>
          </a:bodyPr>
          <a:lstStyle/>
          <a:p>
            <a:pPr>
              <a:spcBef>
                <a:spcPct val="50000"/>
              </a:spcBef>
            </a:pPr>
            <a:r>
              <a:rPr lang="cs-CZ" sz="1000">
                <a:solidFill>
                  <a:srgbClr val="FF0000"/>
                </a:solidFill>
              </a:rPr>
              <a:t>406</a:t>
            </a:r>
          </a:p>
        </p:txBody>
      </p:sp>
      <p:cxnSp>
        <p:nvCxnSpPr>
          <p:cNvPr id="28" name="Přímá spojovací šipka 27"/>
          <p:cNvCxnSpPr/>
          <p:nvPr/>
        </p:nvCxnSpPr>
        <p:spPr>
          <a:xfrm>
            <a:off x="360363" y="2132013"/>
            <a:ext cx="466725" cy="1587"/>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052" name="TextovéPole 28"/>
          <p:cNvSpPr txBox="1">
            <a:spLocks noChangeArrowheads="1"/>
          </p:cNvSpPr>
          <p:nvPr/>
        </p:nvSpPr>
        <p:spPr bwMode="auto">
          <a:xfrm rot="-5400000">
            <a:off x="7850477" y="4225409"/>
            <a:ext cx="1877437" cy="369332"/>
          </a:xfrm>
          <a:prstGeom prst="rect">
            <a:avLst/>
          </a:prstGeom>
          <a:noFill/>
          <a:ln w="9525">
            <a:noFill/>
            <a:miter lim="800000"/>
            <a:headEnd/>
            <a:tailEnd/>
          </a:ln>
        </p:spPr>
        <p:txBody>
          <a:bodyPr wrap="none">
            <a:spAutoFit/>
          </a:bodyPr>
          <a:lstStyle/>
          <a:p>
            <a:r>
              <a:rPr lang="cs-CZ" dirty="0" err="1" smtClean="0"/>
              <a:t>Additional</a:t>
            </a:r>
            <a:r>
              <a:rPr lang="cs-CZ" dirty="0" smtClean="0"/>
              <a:t> </a:t>
            </a:r>
            <a:r>
              <a:rPr lang="cs-CZ" dirty="0" err="1" smtClean="0"/>
              <a:t>file</a:t>
            </a:r>
            <a:r>
              <a:rPr lang="cs-CZ" dirty="0" smtClean="0"/>
              <a:t> </a:t>
            </a:r>
            <a:r>
              <a:rPr lang="cs-CZ" dirty="0" err="1" smtClean="0"/>
              <a:t>3b</a:t>
            </a:r>
            <a:endParaRPr lang="cs-CZ"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Grp="1" noChangeAspect="1" noChangeArrowheads="1"/>
          </p:cNvPicPr>
          <p:nvPr>
            <p:ph idx="1"/>
          </p:nvPr>
        </p:nvPicPr>
        <p:blipFill>
          <a:blip r:embed="rId3" cstate="print"/>
          <a:srcRect l="19174" r="19174"/>
          <a:stretch>
            <a:fillRect/>
          </a:stretch>
        </p:blipFill>
        <p:spPr>
          <a:xfrm>
            <a:off x="827088" y="66675"/>
            <a:ext cx="6697662" cy="6789738"/>
          </a:xfrm>
          <a:noFill/>
        </p:spPr>
      </p:pic>
      <p:sp>
        <p:nvSpPr>
          <p:cNvPr id="4099" name="TextovéPole 28"/>
          <p:cNvSpPr txBox="1">
            <a:spLocks noChangeArrowheads="1"/>
          </p:cNvSpPr>
          <p:nvPr/>
        </p:nvSpPr>
        <p:spPr bwMode="auto">
          <a:xfrm rot="-5400000">
            <a:off x="7856889" y="4225409"/>
            <a:ext cx="1864613" cy="369332"/>
          </a:xfrm>
          <a:prstGeom prst="rect">
            <a:avLst/>
          </a:prstGeom>
          <a:noFill/>
          <a:ln w="9525">
            <a:noFill/>
            <a:miter lim="800000"/>
            <a:headEnd/>
            <a:tailEnd/>
          </a:ln>
        </p:spPr>
        <p:txBody>
          <a:bodyPr wrap="none">
            <a:spAutoFit/>
          </a:bodyPr>
          <a:lstStyle/>
          <a:p>
            <a:r>
              <a:rPr lang="cs-CZ" dirty="0" err="1" smtClean="0"/>
              <a:t>Additional</a:t>
            </a:r>
            <a:r>
              <a:rPr lang="cs-CZ" dirty="0" smtClean="0"/>
              <a:t> </a:t>
            </a:r>
            <a:r>
              <a:rPr lang="cs-CZ" dirty="0" err="1" smtClean="0"/>
              <a:t>file</a:t>
            </a:r>
            <a:r>
              <a:rPr lang="cs-CZ" dirty="0" smtClean="0"/>
              <a:t> </a:t>
            </a:r>
            <a:r>
              <a:rPr lang="cs-CZ" dirty="0" err="1" smtClean="0"/>
              <a:t>3c</a:t>
            </a:r>
            <a:endParaRPr lang="cs-CZ" dirty="0"/>
          </a:p>
        </p:txBody>
      </p:sp>
      <p:sp>
        <p:nvSpPr>
          <p:cNvPr id="6" name="Obdélník 5"/>
          <p:cNvSpPr/>
          <p:nvPr/>
        </p:nvSpPr>
        <p:spPr>
          <a:xfrm>
            <a:off x="5435600" y="5111750"/>
            <a:ext cx="2160588" cy="17018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p>
        </p:txBody>
      </p:sp>
    </p:spTree>
  </p:cSld>
  <p:clrMapOvr>
    <a:masterClrMapping/>
  </p:clrMapOvr>
</p:sld>
</file>

<file path=ppt/theme/theme1.xml><?xml version="1.0" encoding="utf-8"?>
<a:theme xmlns:a="http://schemas.openxmlformats.org/drawingml/2006/main" name="Výchozí návrh">
  <a:themeElements>
    <a:clrScheme name="Výchozí návrh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Výchozí návrh">
      <a:majorFont>
        <a:latin typeface="Arial"/>
        <a:ea typeface=""/>
        <a:cs typeface="Arial"/>
      </a:majorFont>
      <a:minorFont>
        <a:latin typeface="Arial"/>
        <a:ea typeface=""/>
        <a:cs typeface="Arial"/>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Výchozí návrh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Výchozí návrh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Výchozí návrh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Výchozí návrh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Výchozí návrh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Výchozí návrh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Výchozí návrh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Výchozí návrh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Výchozí návrh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Výchozí návrh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Výchozí návrh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Výchozí návrh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Výchozí návrh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Výchozí návrh">
    <a:majorFont>
      <a:latin typeface="Arial"/>
      <a:ea typeface=""/>
      <a:cs typeface="Arial"/>
    </a:majorFont>
    <a:minorFont>
      <a:latin typeface="Arial"/>
      <a:ea typeface=""/>
      <a:cs typeface="Arial"/>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Výchozí návrh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Výchozí návrh">
    <a:majorFont>
      <a:latin typeface="Arial"/>
      <a:ea typeface=""/>
      <a:cs typeface="Arial"/>
    </a:majorFont>
    <a:minorFont>
      <a:latin typeface="Arial"/>
      <a:ea typeface=""/>
      <a:cs typeface="Arial"/>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496</TotalTime>
  <Words>228</Words>
  <Application>Microsoft Office PowerPoint</Application>
  <PresentationFormat>Předvádění na obrazovce (4:3)</PresentationFormat>
  <Paragraphs>33</Paragraphs>
  <Slides>3</Slides>
  <Notes>3</Notes>
  <HiddenSlides>0</HiddenSlides>
  <MMClips>0</MMClips>
  <ScaleCrop>false</ScaleCrop>
  <HeadingPairs>
    <vt:vector size="6" baseType="variant">
      <vt:variant>
        <vt:lpstr>Motiv</vt:lpstr>
      </vt:variant>
      <vt:variant>
        <vt:i4>1</vt:i4>
      </vt:variant>
      <vt:variant>
        <vt:lpstr>Vložené servery OLE</vt:lpstr>
      </vt:variant>
      <vt:variant>
        <vt:i4>1</vt:i4>
      </vt:variant>
      <vt:variant>
        <vt:lpstr>Nadpisy snímků</vt:lpstr>
      </vt:variant>
      <vt:variant>
        <vt:i4>3</vt:i4>
      </vt:variant>
    </vt:vector>
  </HeadingPairs>
  <TitlesOfParts>
    <vt:vector size="5" baseType="lpstr">
      <vt:lpstr>Výchozí návrh</vt:lpstr>
      <vt:lpstr>Snímek</vt:lpstr>
      <vt:lpstr>Snímek 1</vt:lpstr>
      <vt:lpstr>Snímek 2</vt:lpstr>
      <vt:lpstr>Snímek 3</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Snímek 1</dc:title>
  <dc:creator>Verča</dc:creator>
  <cp:lastModifiedBy>jbryja</cp:lastModifiedBy>
  <cp:revision>47</cp:revision>
  <dcterms:created xsi:type="dcterms:W3CDTF">2012-07-01T08:09:25Z</dcterms:created>
  <dcterms:modified xsi:type="dcterms:W3CDTF">2013-09-10T07:42:19Z</dcterms:modified>
</cp:coreProperties>
</file>