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datos\Dropbox\association_SSR_SNP\SNPs_CG\Koptimo_Resultados_SNP_Galeano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D:\datos\Dropbox\association_SSR_SNP\SSR_CG\SSR_Koptimo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0"/>
          <c:order val="0"/>
          <c:val>
            <c:numRef>
              <c:f>Resultados_SNP_Galeano!$K$3:$K$12</c:f>
              <c:numCache>
                <c:formatCode>General</c:formatCode>
                <c:ptCount val="10"/>
                <c:pt idx="0">
                  <c:v>0</c:v>
                </c:pt>
                <c:pt idx="1">
                  <c:v>251.97124605890116</c:v>
                </c:pt>
                <c:pt idx="2">
                  <c:v>65.286446664114024</c:v>
                </c:pt>
                <c:pt idx="3">
                  <c:v>0.11848415528304014</c:v>
                </c:pt>
                <c:pt idx="4">
                  <c:v>13.854323114242971</c:v>
                </c:pt>
                <c:pt idx="5">
                  <c:v>0.87785553563398755</c:v>
                </c:pt>
                <c:pt idx="6">
                  <c:v>2.2040294706759749</c:v>
                </c:pt>
                <c:pt idx="7">
                  <c:v>0.97872707930150571</c:v>
                </c:pt>
                <c:pt idx="8">
                  <c:v>4.6247613150817241E-2</c:v>
                </c:pt>
                <c:pt idx="9">
                  <c:v>1.5582259551262041</c:v>
                </c:pt>
              </c:numCache>
            </c:numRef>
          </c:val>
        </c:ser>
        <c:marker val="1"/>
        <c:axId val="64738048"/>
        <c:axId val="64739584"/>
      </c:lineChart>
      <c:catAx>
        <c:axId val="64738048"/>
        <c:scaling>
          <c:orientation val="minMax"/>
        </c:scaling>
        <c:axPos val="b"/>
        <c:tickLblPos val="nextTo"/>
        <c:crossAx val="64739584"/>
        <c:crosses val="autoZero"/>
        <c:auto val="1"/>
        <c:lblAlgn val="ctr"/>
        <c:lblOffset val="100"/>
      </c:catAx>
      <c:valAx>
        <c:axId val="64739584"/>
        <c:scaling>
          <c:orientation val="minMax"/>
        </c:scaling>
        <c:axPos val="l"/>
        <c:majorGridlines/>
        <c:numFmt formatCode="General" sourceLinked="1"/>
        <c:tickLblPos val="nextTo"/>
        <c:crossAx val="64738048"/>
        <c:crosses val="autoZero"/>
        <c:crossBetween val="between"/>
      </c:valAx>
    </c:plotArea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0"/>
          <c:order val="0"/>
          <c:cat>
            <c:numRef>
              <c:f>simulation_summary!$E$3:$E$10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simulation_summary!$K$3:$K$10</c:f>
              <c:numCache>
                <c:formatCode>General</c:formatCode>
                <c:ptCount val="8"/>
                <c:pt idx="0">
                  <c:v>0</c:v>
                </c:pt>
                <c:pt idx="1">
                  <c:v>26.211774549769359</c:v>
                </c:pt>
                <c:pt idx="2">
                  <c:v>234.06373021568709</c:v>
                </c:pt>
                <c:pt idx="3">
                  <c:v>1.3444626328504099</c:v>
                </c:pt>
                <c:pt idx="4">
                  <c:v>2.2625767061383999</c:v>
                </c:pt>
                <c:pt idx="5">
                  <c:v>0.95102800659188147</c:v>
                </c:pt>
                <c:pt idx="6">
                  <c:v>0.83819221451728954</c:v>
                </c:pt>
                <c:pt idx="7">
                  <c:v>6.3336122748562795</c:v>
                </c:pt>
              </c:numCache>
            </c:numRef>
          </c:val>
        </c:ser>
        <c:marker val="1"/>
        <c:axId val="64789888"/>
        <c:axId val="65463424"/>
      </c:lineChart>
      <c:catAx>
        <c:axId val="64789888"/>
        <c:scaling>
          <c:orientation val="minMax"/>
        </c:scaling>
        <c:axPos val="b"/>
        <c:numFmt formatCode="General" sourceLinked="1"/>
        <c:tickLblPos val="nextTo"/>
        <c:crossAx val="65463424"/>
        <c:crosses val="autoZero"/>
        <c:auto val="1"/>
        <c:lblAlgn val="ctr"/>
        <c:lblOffset val="100"/>
      </c:catAx>
      <c:valAx>
        <c:axId val="65463424"/>
        <c:scaling>
          <c:orientation val="minMax"/>
        </c:scaling>
        <c:axPos val="l"/>
        <c:majorGridlines/>
        <c:numFmt formatCode="General" sourceLinked="1"/>
        <c:tickLblPos val="nextTo"/>
        <c:crossAx val="64789888"/>
        <c:crosses val="autoZero"/>
        <c:crossBetween val="between"/>
      </c:valAx>
    </c:plotArea>
    <c:plotVisOnly val="1"/>
  </c:chart>
  <c:externalData r:id="rId2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0D2C3-B078-40A9-9433-E61CAEB06E72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8EF45-AFDE-4C4F-A0B7-BC21DB21BC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8322B-8C37-4170-A2A1-04B3A020F891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B2A00-C1C7-4736-8AC7-5D5F0F0ED8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5C6A1-2E49-4B3F-9E13-E716BBC467C4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319CE-0C05-4B2C-AE15-1B678A2BC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3AA8C-08FC-431F-B437-652BDA0D2641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22F37-F660-4A08-89E3-BBB2ACE9E8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A85F3-A7CB-4E4C-BA4D-20C8D2A401B2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B43A3-88F8-42C3-B0D5-CA31D3D12C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6CAA6-B5EA-427B-96B8-102F1B92DD60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B87CD-15B0-4CA6-85FE-BE4EA950B8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C5B42-639C-42A3-A3FE-A40E443B1358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9957E-5FF4-46D2-80DC-05531258F0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89DCF-7F98-4460-B75C-2EBFB7CD38D5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452EF-085D-4510-8F08-EBACC6B12B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1EF65-5434-4E0C-AE9F-6AA433C62819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59135-1F13-4FA9-A6DA-C3F9797719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6F7F8-BCF1-4BCA-B808-29E3466104A8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19ABA-37BE-487F-9BD4-99020C583A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EE2E1-962E-4925-878F-B3F7D0C6D064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23748-8388-44BA-9632-0C91EF949F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F38014-955C-43C7-BF07-73BDD8CBA58C}" type="datetimeFigureOut">
              <a:rPr lang="en-US"/>
              <a:pPr>
                <a:defRPr/>
              </a:pPr>
              <a:t>5/31/2012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63FC0A-918D-41B2-9027-7832B1DEF9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/>
        </p:nvGraphicFramePr>
        <p:xfrm>
          <a:off x="5004048" y="1484784"/>
          <a:ext cx="3982818" cy="2954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6300788" y="620713"/>
            <a:ext cx="158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 SNP</a:t>
            </a:r>
          </a:p>
        </p:txBody>
      </p:sp>
      <p:graphicFrame>
        <p:nvGraphicFramePr>
          <p:cNvPr id="9" name="Chart 8"/>
          <p:cNvGraphicFramePr/>
          <p:nvPr/>
        </p:nvGraphicFramePr>
        <p:xfrm>
          <a:off x="395536" y="1772816"/>
          <a:ext cx="381642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1331913" y="765175"/>
            <a:ext cx="158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 SSR</a:t>
            </a:r>
          </a:p>
        </p:txBody>
      </p:sp>
      <p:sp>
        <p:nvSpPr>
          <p:cNvPr id="2054" name="TextBox 11"/>
          <p:cNvSpPr txBox="1">
            <a:spLocks noChangeArrowheads="1"/>
          </p:cNvSpPr>
          <p:nvPr/>
        </p:nvSpPr>
        <p:spPr bwMode="auto">
          <a:xfrm>
            <a:off x="2195513" y="4365625"/>
            <a:ext cx="504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K</a:t>
            </a:r>
          </a:p>
        </p:txBody>
      </p:sp>
      <p:sp>
        <p:nvSpPr>
          <p:cNvPr id="2055" name="TextBox 12"/>
          <p:cNvSpPr txBox="1">
            <a:spLocks noChangeArrowheads="1"/>
          </p:cNvSpPr>
          <p:nvPr/>
        </p:nvSpPr>
        <p:spPr bwMode="auto">
          <a:xfrm>
            <a:off x="7019925" y="4437063"/>
            <a:ext cx="504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K</a:t>
            </a:r>
          </a:p>
        </p:txBody>
      </p:sp>
      <p:sp>
        <p:nvSpPr>
          <p:cNvPr id="2056" name="TextBox 13"/>
          <p:cNvSpPr txBox="1">
            <a:spLocks noChangeArrowheads="1"/>
          </p:cNvSpPr>
          <p:nvPr/>
        </p:nvSpPr>
        <p:spPr bwMode="auto">
          <a:xfrm rot="-5400000">
            <a:off x="-438150" y="2452687"/>
            <a:ext cx="1152525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Delta K</a:t>
            </a:r>
          </a:p>
        </p:txBody>
      </p:sp>
      <p:sp>
        <p:nvSpPr>
          <p:cNvPr id="2057" name="TextBox 14"/>
          <p:cNvSpPr txBox="1">
            <a:spLocks noChangeArrowheads="1"/>
          </p:cNvSpPr>
          <p:nvPr/>
        </p:nvSpPr>
        <p:spPr bwMode="auto">
          <a:xfrm rot="-5400000">
            <a:off x="4171156" y="2667794"/>
            <a:ext cx="1152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Delta 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Arial</vt:lpstr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CarlosG</dc:creator>
  <cp:lastModifiedBy>Administrador</cp:lastModifiedBy>
  <cp:revision>2</cp:revision>
  <dcterms:created xsi:type="dcterms:W3CDTF">2012-02-15T05:56:39Z</dcterms:created>
  <dcterms:modified xsi:type="dcterms:W3CDTF">2012-05-31T16:13:28Z</dcterms:modified>
</cp:coreProperties>
</file>