
<file path=[Content_Types].xml><?xml version="1.0" encoding="utf-8"?>
<Types xmlns="http://schemas.openxmlformats.org/package/2006/content-types">
  <Override PartName="/docProps/core.xml" ContentType="application/vnd.openxmlformats-package.core-properties+xml"/>
  <Default Extension="rels" ContentType="application/vnd.openxmlformats-package.relationships+xml"/>
  <Override PartName="/ppt/slideLayouts/slideLayout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Default Extension="png" ContentType="image/png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Default Extension="pdf" ContentType="application/pdf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2.xml" ContentType="application/vnd.openxmlformats-officedocument.presentationml.slideLayout+xml"/>
  <Default Extension="bin" ContentType="application/vnd.openxmlformats-officedocument.presentationml.printerSettings"/>
  <Override PartName="/ppt/slides/slide1.xml" ContentType="application/vnd.openxmlformats-officedocument.presentationml.slide+xml"/>
  <Default Extension="jpeg" ContentType="image/jpeg"/>
  <Override PartName="/ppt/slideLayouts/slideLayout4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142" d="100"/>
          <a:sy n="142" d="100"/>
        </p:scale>
        <p:origin x="-148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F7A70-B901-8E41-8AB2-77208325B780}" type="datetimeFigureOut">
              <a:rPr lang="en-US" smtClean="0"/>
              <a:t>4/28/12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E1405-B7A8-4A4F-BE0E-5A08246177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F7A70-B901-8E41-8AB2-77208325B780}" type="datetimeFigureOut">
              <a:rPr lang="en-US" smtClean="0"/>
              <a:t>4/28/12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E1405-B7A8-4A4F-BE0E-5A08246177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F7A70-B901-8E41-8AB2-77208325B780}" type="datetimeFigureOut">
              <a:rPr lang="en-US" smtClean="0"/>
              <a:t>4/28/12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E1405-B7A8-4A4F-BE0E-5A08246177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F7A70-B901-8E41-8AB2-77208325B780}" type="datetimeFigureOut">
              <a:rPr lang="en-US" smtClean="0"/>
              <a:t>4/28/12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E1405-B7A8-4A4F-BE0E-5A08246177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F7A70-B901-8E41-8AB2-77208325B780}" type="datetimeFigureOut">
              <a:rPr lang="en-US" smtClean="0"/>
              <a:t>4/28/12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E1405-B7A8-4A4F-BE0E-5A08246177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F7A70-B901-8E41-8AB2-77208325B780}" type="datetimeFigureOut">
              <a:rPr lang="en-US" smtClean="0"/>
              <a:t>4/28/12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E1405-B7A8-4A4F-BE0E-5A08246177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F7A70-B901-8E41-8AB2-77208325B780}" type="datetimeFigureOut">
              <a:rPr lang="en-US" smtClean="0"/>
              <a:t>4/28/12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E1405-B7A8-4A4F-BE0E-5A08246177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F7A70-B901-8E41-8AB2-77208325B780}" type="datetimeFigureOut">
              <a:rPr lang="en-US" smtClean="0"/>
              <a:t>4/28/12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E1405-B7A8-4A4F-BE0E-5A08246177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F7A70-B901-8E41-8AB2-77208325B780}" type="datetimeFigureOut">
              <a:rPr lang="en-US" smtClean="0"/>
              <a:t>4/28/12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E1405-B7A8-4A4F-BE0E-5A08246177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F7A70-B901-8E41-8AB2-77208325B780}" type="datetimeFigureOut">
              <a:rPr lang="en-US" smtClean="0"/>
              <a:t>4/28/12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E1405-B7A8-4A4F-BE0E-5A08246177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F7A70-B901-8E41-8AB2-77208325B780}" type="datetimeFigureOut">
              <a:rPr lang="en-US" smtClean="0"/>
              <a:t>4/28/12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E1405-B7A8-4A4F-BE0E-5A08246177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8F7A70-B901-8E41-8AB2-77208325B780}" type="datetimeFigureOut">
              <a:rPr lang="en-US" smtClean="0"/>
              <a:t>4/28/12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CE1405-B7A8-4A4F-BE0E-5A08246177C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df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pr28_PCA_plot_total_sample_BMC.pdf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2"/>
              <a:srcRect l="-3261" r="-3261"/>
              <a:stretch>
                <a:fillRect/>
              </a:stretch>
            </p:blipFill>
          </mc:Choice>
          <mc:Fallback>
            <p:blipFill>
              <a:blip r:embed="rId3"/>
              <a:srcRect l="-3261" r="-3261"/>
              <a:stretch>
                <a:fillRect/>
              </a:stretch>
            </p:blipFill>
          </mc:Fallback>
        </mc:AlternateContent>
        <p:spPr>
          <a:xfrm>
            <a:off x="457200" y="581025"/>
            <a:ext cx="8229600" cy="4525963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SLU - Hgen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Guo Jiazhong</dc:creator>
  <cp:lastModifiedBy>Guo Jiazhong</cp:lastModifiedBy>
  <cp:revision>1</cp:revision>
  <dcterms:created xsi:type="dcterms:W3CDTF">2012-04-28T10:33:24Z</dcterms:created>
  <dcterms:modified xsi:type="dcterms:W3CDTF">2012-04-28T10:53:39Z</dcterms:modified>
</cp:coreProperties>
</file>