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tiff" ContentType="image/tif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1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12F3F-B984-974C-99A7-A36638B33B7E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B11F4-72C5-314B-946E-C1C405E73A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35E7A-CE97-1F49-B48C-BAFA99771B9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CA4B-16E1-2844-9D4A-0EC16399B671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341DD-FF80-9F45-8E06-501FBAD33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6699" y="259383"/>
            <a:ext cx="8353585" cy="5974756"/>
          </a:xfrm>
        </p:spPr>
        <p:txBody>
          <a:bodyPr>
            <a:normAutofit/>
          </a:bodyPr>
          <a:lstStyle/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r>
              <a:rPr lang="en-US" sz="1200" b="1" dirty="0" smtClean="0">
                <a:latin typeface="Times New Roman"/>
                <a:cs typeface="Times New Roman"/>
              </a:rPr>
              <a:t>A</a:t>
            </a: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r>
              <a:rPr lang="en-US" sz="1200" b="1" dirty="0" smtClean="0">
                <a:latin typeface="Times New Roman"/>
                <a:cs typeface="Times New Roman"/>
              </a:rPr>
              <a:t>B</a:t>
            </a: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 smtClean="0">
              <a:latin typeface="Times New Roman"/>
              <a:cs typeface="Times New Roman"/>
            </a:endParaRPr>
          </a:p>
          <a:p>
            <a:pPr algn="l"/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6" name="Picture 5" descr="Chr24_don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00" y="697652"/>
            <a:ext cx="8085266" cy="2209228"/>
          </a:xfrm>
          <a:prstGeom prst="rect">
            <a:avLst/>
          </a:prstGeom>
        </p:spPr>
      </p:pic>
      <p:pic>
        <p:nvPicPr>
          <p:cNvPr id="7" name="Picture 6" descr="chr6_done.tiff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66699" y="3577698"/>
            <a:ext cx="8085265" cy="2210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Macintosh PowerPoint</Application>
  <PresentationFormat>On-screen Show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SLU - Hgen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Guo Jiazhong</dc:creator>
  <cp:lastModifiedBy>Guo Jiazhong</cp:lastModifiedBy>
  <cp:revision>2</cp:revision>
  <dcterms:created xsi:type="dcterms:W3CDTF">2012-05-02T15:05:51Z</dcterms:created>
  <dcterms:modified xsi:type="dcterms:W3CDTF">2012-05-02T15:06:17Z</dcterms:modified>
</cp:coreProperties>
</file>