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1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83D4E-76E1-3743-85B7-97C2EFB182FD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A9A96-6E22-F14E-8F2C-960F23293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966CB-8872-4F4C-AFDA-004384493E5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9A6DB-B4E6-5647-9C7E-C3B56D2A7DD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AA381-B3D8-D947-BAC8-D798F1266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4" Type="http://schemas.openxmlformats.org/officeDocument/2006/relationships/image" Target="../media/image2.png"/><Relationship Id="rId5" Type="http://schemas.openxmlformats.org/officeDocument/2006/relationships/image" Target="../media/image3.pdf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026" y="354437"/>
            <a:ext cx="8623490" cy="6010673"/>
          </a:xfrm>
        </p:spPr>
        <p:txBody>
          <a:bodyPr>
            <a:normAutofit/>
          </a:bodyPr>
          <a:lstStyle/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r>
              <a:rPr lang="en-US" sz="1200" b="1" dirty="0" smtClean="0">
                <a:latin typeface="Times New Roman"/>
                <a:cs typeface="Times New Roman"/>
              </a:rPr>
              <a:t>A</a:t>
            </a: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r>
              <a:rPr lang="en-US" sz="1200" b="1" dirty="0" smtClean="0">
                <a:latin typeface="Times New Roman"/>
                <a:cs typeface="Times New Roman"/>
              </a:rPr>
              <a:t>B</a:t>
            </a: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</p:txBody>
      </p:sp>
      <p:pic>
        <p:nvPicPr>
          <p:cNvPr id="7" name="Picture 6" descr="apr24_bmc_addition_compare_milk_A.pdf"/>
          <p:cNvPicPr>
            <a:picLocks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6867" y="354438"/>
            <a:ext cx="8488800" cy="3178800"/>
          </a:xfrm>
          <a:prstGeom prst="rect">
            <a:avLst/>
          </a:prstGeom>
        </p:spPr>
      </p:pic>
      <p:pic>
        <p:nvPicPr>
          <p:cNvPr id="8" name="Picture 7" descr="apr24_bmc_addition_compare_milk_B.pdf"/>
          <p:cNvPicPr>
            <a:picLocks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251026" y="3640308"/>
            <a:ext cx="8489331" cy="31788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96539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</Words>
  <Application>Microsoft Macintosh PowerPoint</Application>
  <PresentationFormat>On-screen Show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SLU - Hgen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Guo Jiazhong</dc:creator>
  <cp:lastModifiedBy>Guo Jiazhong</cp:lastModifiedBy>
  <cp:revision>2</cp:revision>
  <dcterms:created xsi:type="dcterms:W3CDTF">2012-05-02T15:16:43Z</dcterms:created>
  <dcterms:modified xsi:type="dcterms:W3CDTF">2012-05-02T15:17:36Z</dcterms:modified>
</cp:coreProperties>
</file>