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df" ContentType="application/pd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42" d="100"/>
          <a:sy n="142" d="100"/>
        </p:scale>
        <p:origin x="-14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B6942-4707-C14F-AF7E-973EAFC6DB2B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3B87D-2845-EC4E-8F5D-B7F4DAC6354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966CB-8872-4F4C-AFDA-004384493E5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2CB2-E78F-1A42-904C-48DE4EBBB10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AE8C-8940-9A40-BB06-802F322B18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2CB2-E78F-1A42-904C-48DE4EBBB10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AE8C-8940-9A40-BB06-802F322B18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2CB2-E78F-1A42-904C-48DE4EBBB10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AE8C-8940-9A40-BB06-802F322B18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2CB2-E78F-1A42-904C-48DE4EBBB10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AE8C-8940-9A40-BB06-802F322B18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2CB2-E78F-1A42-904C-48DE4EBBB10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AE8C-8940-9A40-BB06-802F322B18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2CB2-E78F-1A42-904C-48DE4EBBB10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AE8C-8940-9A40-BB06-802F322B18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2CB2-E78F-1A42-904C-48DE4EBBB10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AE8C-8940-9A40-BB06-802F322B18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2CB2-E78F-1A42-904C-48DE4EBBB10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AE8C-8940-9A40-BB06-802F322B18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2CB2-E78F-1A42-904C-48DE4EBBB10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AE8C-8940-9A40-BB06-802F322B18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2CB2-E78F-1A42-904C-48DE4EBBB10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AE8C-8940-9A40-BB06-802F322B18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2CB2-E78F-1A42-904C-48DE4EBBB10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AE8C-8940-9A40-BB06-802F322B18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D2CB2-E78F-1A42-904C-48DE4EBBB103}" type="datetimeFigureOut">
              <a:rPr lang="en-US" smtClean="0"/>
              <a:pPr/>
              <a:t>5/2/12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DAE8C-8940-9A40-BB06-802F322B18E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df"/><Relationship Id="rId4" Type="http://schemas.openxmlformats.org/officeDocument/2006/relationships/image" Target="../media/image2.png"/><Relationship Id="rId5" Type="http://schemas.openxmlformats.org/officeDocument/2006/relationships/image" Target="../media/image2.pdf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026" y="354437"/>
            <a:ext cx="8623490" cy="6010673"/>
          </a:xfrm>
        </p:spPr>
        <p:txBody>
          <a:bodyPr>
            <a:normAutofit/>
          </a:bodyPr>
          <a:lstStyle/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r>
              <a:rPr lang="en-US" sz="1200" b="1" dirty="0" smtClean="0">
                <a:latin typeface="Times New Roman"/>
                <a:cs typeface="Times New Roman"/>
              </a:rPr>
              <a:t>A</a:t>
            </a: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endParaRPr lang="en-US" sz="1200" b="1" dirty="0">
              <a:latin typeface="Times New Roman"/>
              <a:cs typeface="Times New Roman"/>
            </a:endParaRP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endParaRPr lang="en-US" sz="1200" b="1" dirty="0">
              <a:latin typeface="Times New Roman"/>
              <a:cs typeface="Times New Roman"/>
            </a:endParaRP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endParaRPr lang="en-US" sz="1200" b="1" dirty="0">
              <a:latin typeface="Times New Roman"/>
              <a:cs typeface="Times New Roman"/>
            </a:endParaRP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endParaRPr lang="en-US" sz="1200" b="1" dirty="0">
              <a:latin typeface="Times New Roman"/>
              <a:cs typeface="Times New Roman"/>
            </a:endParaRP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endParaRPr lang="en-US" sz="1200" b="1" dirty="0" smtClean="0">
              <a:latin typeface="Times New Roman"/>
              <a:cs typeface="Times New Roman"/>
            </a:endParaRPr>
          </a:p>
          <a:p>
            <a:pPr algn="l"/>
            <a:r>
              <a:rPr lang="en-US" sz="1200" b="1" dirty="0" smtClean="0">
                <a:latin typeface="Times New Roman"/>
                <a:cs typeface="Times New Roman"/>
              </a:rPr>
              <a:t>B</a:t>
            </a:r>
          </a:p>
          <a:p>
            <a:pPr algn="l"/>
            <a:endParaRPr lang="en-US" sz="1200" b="1" dirty="0">
              <a:latin typeface="Times New Roman"/>
              <a:cs typeface="Times New Roman"/>
            </a:endParaRPr>
          </a:p>
        </p:txBody>
      </p:sp>
      <p:pic>
        <p:nvPicPr>
          <p:cNvPr id="5" name="Picture 4" descr="apr24_bmc_addition_compare_fat_A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251026" y="354438"/>
            <a:ext cx="8489331" cy="3178539"/>
          </a:xfrm>
          <a:prstGeom prst="rect">
            <a:avLst/>
          </a:prstGeom>
        </p:spPr>
      </p:pic>
      <p:pic>
        <p:nvPicPr>
          <p:cNvPr id="6" name="Picture 5" descr="apr24_bmc_addition_compare_fat_B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251026" y="3418568"/>
            <a:ext cx="8128800" cy="3178800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96539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</Words>
  <Application>Microsoft Macintosh PowerPoint</Application>
  <PresentationFormat>On-screen Show (4:3)</PresentationFormat>
  <Paragraphs>17</Paragraphs>
  <Slides>1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SLU - Hgen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Guo Jiazhong</dc:creator>
  <cp:lastModifiedBy>Guo Jiazhong</cp:lastModifiedBy>
  <cp:revision>2</cp:revision>
  <dcterms:created xsi:type="dcterms:W3CDTF">2012-05-02T15:12:21Z</dcterms:created>
  <dcterms:modified xsi:type="dcterms:W3CDTF">2012-05-02T15:13:06Z</dcterms:modified>
</cp:coreProperties>
</file>