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C6325-F1F1-4AAF-B677-CA1B9B6FD60B}" type="datetimeFigureOut">
              <a:rPr lang="en-US" smtClean="0"/>
              <a:pPr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6FD4A-ADF2-4611-A8AC-78F04B209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8632" y="533400"/>
            <a:ext cx="7423368" cy="5837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CANR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 Networks Involved in the Hypothalamic Response to  Fasting and Refeeding</dc:title>
  <dc:creator>CogburnLab</dc:creator>
  <cp:lastModifiedBy>Tom Porter</cp:lastModifiedBy>
  <cp:revision>18</cp:revision>
  <dcterms:created xsi:type="dcterms:W3CDTF">2009-10-07T19:59:36Z</dcterms:created>
  <dcterms:modified xsi:type="dcterms:W3CDTF">2010-02-26T18:28:41Z</dcterms:modified>
</cp:coreProperties>
</file>