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4F76B-60C1-4067-971C-28246D500A7F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B772-1C9A-4361-8D4C-A9A2B15673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5994" y="685800"/>
            <a:ext cx="6909754" cy="5674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UMCP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 Porter</dc:creator>
  <cp:lastModifiedBy>Tom Porter</cp:lastModifiedBy>
  <cp:revision>1</cp:revision>
  <dcterms:created xsi:type="dcterms:W3CDTF">2010-02-26T18:23:56Z</dcterms:created>
  <dcterms:modified xsi:type="dcterms:W3CDTF">2010-02-26T18:24:33Z</dcterms:modified>
</cp:coreProperties>
</file>