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63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F6C86F-6354-4B42-9DDF-ADA309F64643}" type="datetimeFigureOut">
              <a:rPr lang="en-US" smtClean="0"/>
              <a:t>2/26/2010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D09CA-0455-441F-9B93-6C60332DB5F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PA network 119 genes POMC green 11_16_09.jpg"/>
          <p:cNvPicPr>
            <a:picLocks noChangeAspect="1"/>
          </p:cNvPicPr>
          <p:nvPr/>
        </p:nvPicPr>
        <p:blipFill>
          <a:blip r:embed="rId2" cstate="print"/>
          <a:srcRect t="2778" b="2778"/>
          <a:stretch>
            <a:fillRect/>
          </a:stretch>
        </p:blipFill>
        <p:spPr>
          <a:xfrm>
            <a:off x="216381" y="533400"/>
            <a:ext cx="8775219" cy="568382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UMCP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Tom Porter</dc:creator>
  <cp:lastModifiedBy>Tom Porter</cp:lastModifiedBy>
  <cp:revision>1</cp:revision>
  <dcterms:created xsi:type="dcterms:W3CDTF">2010-02-26T18:24:52Z</dcterms:created>
  <dcterms:modified xsi:type="dcterms:W3CDTF">2010-02-26T18:25:20Z</dcterms:modified>
</cp:coreProperties>
</file>