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5F5F5F"/>
    <a:srgbClr val="996633"/>
    <a:srgbClr val="0033CC"/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6" autoAdjust="0"/>
    <p:restoredTop sz="93647" autoAdjust="0"/>
  </p:normalViewPr>
  <p:slideViewPr>
    <p:cSldViewPr snapToGrid="0" showGuides="1">
      <p:cViewPr>
        <p:scale>
          <a:sx n="100" d="100"/>
          <a:sy n="100" d="100"/>
        </p:scale>
        <p:origin x="-1554" y="-144"/>
      </p:cViewPr>
      <p:guideLst>
        <p:guide orient="horz" pos="1056"/>
        <p:guide pos="414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77D7B-7FFE-4D72-867F-618289172502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D6375-DF87-4D49-8F45-FF6392E7A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4F10-A1CB-4395-BE31-502A5E3151E6}" type="datetimeFigureOut">
              <a:rPr lang="en-US" smtClean="0"/>
              <a:pPr/>
              <a:t>12/29/2010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489FD-35A8-42CE-9234-081F399976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75" y="1362074"/>
            <a:ext cx="77819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Additional file </a:t>
            </a:r>
            <a:r>
              <a:rPr lang="en-US" sz="1200" b="1" dirty="0" smtClean="0"/>
              <a:t>6. </a:t>
            </a:r>
            <a:r>
              <a:rPr lang="en-US" sz="1400" b="1" dirty="0" smtClean="0"/>
              <a:t> </a:t>
            </a:r>
            <a:r>
              <a:rPr lang="en-US" sz="1200" dirty="0" smtClean="0"/>
              <a:t>The alignment of the </a:t>
            </a:r>
            <a:r>
              <a:rPr lang="en-US" sz="1200" i="1" dirty="0" smtClean="0"/>
              <a:t>ZNF280B/ZNF280A</a:t>
            </a:r>
            <a:r>
              <a:rPr lang="en-US" sz="1200" dirty="0" smtClean="0"/>
              <a:t> gene block across 17 species. 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23900" y="1828800"/>
            <a:ext cx="7677150" cy="3000375"/>
            <a:chOff x="733425" y="2095500"/>
            <a:chExt cx="7677150" cy="300037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3425" y="2095500"/>
              <a:ext cx="7677150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5000" y="4753056"/>
              <a:ext cx="5705475" cy="342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81844</TotalTime>
  <Words>15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yyang</dc:creator>
  <cp:lastModifiedBy>wliu</cp:lastModifiedBy>
  <cp:revision>1284</cp:revision>
  <dcterms:created xsi:type="dcterms:W3CDTF">2009-09-30T14:02:56Z</dcterms:created>
  <dcterms:modified xsi:type="dcterms:W3CDTF">2010-12-29T15:58:28Z</dcterms:modified>
</cp:coreProperties>
</file>