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717" autoAdjust="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2AB89-9770-4B4A-B93D-6D4F1510B0DF}" type="datetimeFigureOut">
              <a:rPr lang="en-US" smtClean="0"/>
              <a:pPr/>
              <a:t>2/10/2011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1F17E-5C73-428B-A678-D616A48943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51875" t="30469" r="938" b="19531"/>
          <a:stretch>
            <a:fillRect/>
          </a:stretch>
        </p:blipFill>
        <p:spPr bwMode="auto">
          <a:xfrm>
            <a:off x="826849" y="3535680"/>
            <a:ext cx="7478951" cy="3169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l="1875" t="27343" r="50938" b="20313"/>
          <a:stretch>
            <a:fillRect/>
          </a:stretch>
        </p:blipFill>
        <p:spPr bwMode="auto">
          <a:xfrm>
            <a:off x="826849" y="106680"/>
            <a:ext cx="7478951" cy="3318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 rot="16200000">
            <a:off x="196297" y="1643064"/>
            <a:ext cx="6014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Calibri" pitchFamily="34" charset="0"/>
                <a:cs typeface="Calibri" pitchFamily="34" charset="0"/>
              </a:rPr>
              <a:t>Mycelia</a:t>
            </a:r>
            <a:endParaRPr lang="en-US" sz="1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92085" y="4929085"/>
            <a:ext cx="8194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Calibri" pitchFamily="34" charset="0"/>
                <a:cs typeface="Calibri" pitchFamily="34" charset="0"/>
              </a:rPr>
              <a:t>Appressoria</a:t>
            </a:r>
            <a:endParaRPr lang="en-US" sz="10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Left Brace 6"/>
          <p:cNvSpPr/>
          <p:nvPr/>
        </p:nvSpPr>
        <p:spPr>
          <a:xfrm>
            <a:off x="674449" y="123285"/>
            <a:ext cx="152400" cy="3291840"/>
          </a:xfrm>
          <a:prstGeom prst="leftBrace">
            <a:avLst>
              <a:gd name="adj1" fmla="val 8333"/>
              <a:gd name="adj2" fmla="val 4968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Brace 11"/>
          <p:cNvSpPr/>
          <p:nvPr/>
        </p:nvSpPr>
        <p:spPr>
          <a:xfrm>
            <a:off x="683502" y="3404252"/>
            <a:ext cx="152400" cy="3291840"/>
          </a:xfrm>
          <a:prstGeom prst="leftBrace">
            <a:avLst>
              <a:gd name="adj1" fmla="val 8333"/>
              <a:gd name="adj2" fmla="val 49686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2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Cristiano C Nunes</dc:creator>
  <cp:lastModifiedBy>Cristiano C Nunes</cp:lastModifiedBy>
  <cp:revision>6</cp:revision>
  <dcterms:created xsi:type="dcterms:W3CDTF">2010-12-21T17:17:11Z</dcterms:created>
  <dcterms:modified xsi:type="dcterms:W3CDTF">2011-02-10T23:56:18Z</dcterms:modified>
</cp:coreProperties>
</file>