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601200" cy="10607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800" y="174"/>
      </p:cViewPr>
      <p:guideLst>
        <p:guide orient="horz" pos="3341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Documents\Notre%20Dame\Laboratory%20related\Lab%20Pub%20drafts\CGH-Descriptive\New%20data%20analysis%20(SU)\Mappabilty%20of%20CNV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385399887275834E-2"/>
          <c:y val="5.5104257801108524E-2"/>
          <c:w val="0.88397842899879064"/>
          <c:h val="0.738961796442114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segregating_1!$K$18</c:f>
              <c:strCache>
                <c:ptCount val="1"/>
                <c:pt idx="0">
                  <c:v>Expected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c:spPr>
          <c:invertIfNegative val="0"/>
          <c:val>
            <c:numRef>
              <c:f>segregating_1!$K$19:$K$63</c:f>
              <c:numCache>
                <c:formatCode>General</c:formatCode>
                <c:ptCount val="45"/>
                <c:pt idx="0">
                  <c:v>6</c:v>
                </c:pt>
                <c:pt idx="1">
                  <c:v>6</c:v>
                </c:pt>
                <c:pt idx="2">
                  <c:v>30</c:v>
                </c:pt>
                <c:pt idx="3">
                  <c:v>20</c:v>
                </c:pt>
                <c:pt idx="4">
                  <c:v>6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13</c:v>
                </c:pt>
                <c:pt idx="9">
                  <c:v>6</c:v>
                </c:pt>
                <c:pt idx="10">
                  <c:v>16</c:v>
                </c:pt>
                <c:pt idx="11">
                  <c:v>7</c:v>
                </c:pt>
                <c:pt idx="12">
                  <c:v>14</c:v>
                </c:pt>
                <c:pt idx="13">
                  <c:v>13</c:v>
                </c:pt>
                <c:pt idx="14">
                  <c:v>10</c:v>
                </c:pt>
                <c:pt idx="15">
                  <c:v>3</c:v>
                </c:pt>
                <c:pt idx="16">
                  <c:v>17</c:v>
                </c:pt>
                <c:pt idx="17">
                  <c:v>12</c:v>
                </c:pt>
                <c:pt idx="18">
                  <c:v>8</c:v>
                </c:pt>
                <c:pt idx="19">
                  <c:v>5</c:v>
                </c:pt>
                <c:pt idx="20">
                  <c:v>4</c:v>
                </c:pt>
                <c:pt idx="21">
                  <c:v>6</c:v>
                </c:pt>
                <c:pt idx="22">
                  <c:v>17</c:v>
                </c:pt>
                <c:pt idx="23">
                  <c:v>35</c:v>
                </c:pt>
                <c:pt idx="24">
                  <c:v>6</c:v>
                </c:pt>
                <c:pt idx="25">
                  <c:v>12</c:v>
                </c:pt>
                <c:pt idx="26">
                  <c:v>15</c:v>
                </c:pt>
                <c:pt idx="27">
                  <c:v>16</c:v>
                </c:pt>
                <c:pt idx="28">
                  <c:v>14</c:v>
                </c:pt>
                <c:pt idx="29">
                  <c:v>4</c:v>
                </c:pt>
                <c:pt idx="30">
                  <c:v>7</c:v>
                </c:pt>
                <c:pt idx="31">
                  <c:v>30</c:v>
                </c:pt>
                <c:pt idx="32">
                  <c:v>11</c:v>
                </c:pt>
                <c:pt idx="33">
                  <c:v>7</c:v>
                </c:pt>
                <c:pt idx="34">
                  <c:v>12</c:v>
                </c:pt>
                <c:pt idx="35">
                  <c:v>18</c:v>
                </c:pt>
                <c:pt idx="36">
                  <c:v>19</c:v>
                </c:pt>
                <c:pt idx="37">
                  <c:v>23</c:v>
                </c:pt>
                <c:pt idx="38">
                  <c:v>20</c:v>
                </c:pt>
                <c:pt idx="39">
                  <c:v>14</c:v>
                </c:pt>
                <c:pt idx="40">
                  <c:v>5</c:v>
                </c:pt>
                <c:pt idx="41">
                  <c:v>0</c:v>
                </c:pt>
                <c:pt idx="42">
                  <c:v>6</c:v>
                </c:pt>
                <c:pt idx="43">
                  <c:v>3</c:v>
                </c:pt>
                <c:pt idx="44">
                  <c:v>20</c:v>
                </c:pt>
              </c:numCache>
            </c:numRef>
          </c:val>
        </c:ser>
        <c:ser>
          <c:idx val="1"/>
          <c:order val="1"/>
          <c:tx>
            <c:strRef>
              <c:f>segregating_1!$L$18</c:f>
              <c:strCache>
                <c:ptCount val="1"/>
                <c:pt idx="0">
                  <c:v>Observed</c:v>
                </c:pt>
              </c:strCache>
            </c:strRef>
          </c:tx>
          <c:invertIfNegative val="0"/>
          <c:val>
            <c:numRef>
              <c:f>segregating_1!$L$19:$L$63</c:f>
              <c:numCache>
                <c:formatCode>General</c:formatCode>
                <c:ptCount val="45"/>
                <c:pt idx="0">
                  <c:v>5</c:v>
                </c:pt>
                <c:pt idx="1">
                  <c:v>4</c:v>
                </c:pt>
                <c:pt idx="2">
                  <c:v>29</c:v>
                </c:pt>
                <c:pt idx="3">
                  <c:v>19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4</c:v>
                </c:pt>
                <c:pt idx="8">
                  <c:v>11</c:v>
                </c:pt>
                <c:pt idx="9">
                  <c:v>4</c:v>
                </c:pt>
                <c:pt idx="10">
                  <c:v>14</c:v>
                </c:pt>
                <c:pt idx="11">
                  <c:v>4</c:v>
                </c:pt>
                <c:pt idx="12">
                  <c:v>14</c:v>
                </c:pt>
                <c:pt idx="13">
                  <c:v>11</c:v>
                </c:pt>
                <c:pt idx="14">
                  <c:v>5</c:v>
                </c:pt>
                <c:pt idx="15">
                  <c:v>3</c:v>
                </c:pt>
                <c:pt idx="16">
                  <c:v>10</c:v>
                </c:pt>
                <c:pt idx="17">
                  <c:v>10</c:v>
                </c:pt>
                <c:pt idx="18">
                  <c:v>8</c:v>
                </c:pt>
                <c:pt idx="19">
                  <c:v>3</c:v>
                </c:pt>
                <c:pt idx="20">
                  <c:v>4</c:v>
                </c:pt>
                <c:pt idx="21">
                  <c:v>6</c:v>
                </c:pt>
                <c:pt idx="22">
                  <c:v>15</c:v>
                </c:pt>
                <c:pt idx="23">
                  <c:v>21</c:v>
                </c:pt>
                <c:pt idx="24">
                  <c:v>2</c:v>
                </c:pt>
                <c:pt idx="25">
                  <c:v>10</c:v>
                </c:pt>
                <c:pt idx="26">
                  <c:v>13</c:v>
                </c:pt>
                <c:pt idx="27">
                  <c:v>15</c:v>
                </c:pt>
                <c:pt idx="28">
                  <c:v>13</c:v>
                </c:pt>
                <c:pt idx="29">
                  <c:v>4</c:v>
                </c:pt>
                <c:pt idx="30">
                  <c:v>4</c:v>
                </c:pt>
                <c:pt idx="31">
                  <c:v>21</c:v>
                </c:pt>
                <c:pt idx="32">
                  <c:v>9</c:v>
                </c:pt>
                <c:pt idx="33">
                  <c:v>7</c:v>
                </c:pt>
                <c:pt idx="34">
                  <c:v>10</c:v>
                </c:pt>
                <c:pt idx="35">
                  <c:v>16</c:v>
                </c:pt>
                <c:pt idx="36">
                  <c:v>18</c:v>
                </c:pt>
                <c:pt idx="37">
                  <c:v>21</c:v>
                </c:pt>
                <c:pt idx="38">
                  <c:v>15</c:v>
                </c:pt>
                <c:pt idx="39">
                  <c:v>11</c:v>
                </c:pt>
                <c:pt idx="40">
                  <c:v>5</c:v>
                </c:pt>
                <c:pt idx="41">
                  <c:v>1</c:v>
                </c:pt>
                <c:pt idx="42">
                  <c:v>6</c:v>
                </c:pt>
                <c:pt idx="43">
                  <c:v>4</c:v>
                </c:pt>
                <c:pt idx="4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9377152"/>
        <c:axId val="48832512"/>
      </c:barChart>
      <c:catAx>
        <c:axId val="179377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Progeny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48832512"/>
        <c:crosses val="autoZero"/>
        <c:auto val="1"/>
        <c:lblAlgn val="ctr"/>
        <c:lblOffset val="100"/>
        <c:noMultiLvlLbl val="0"/>
      </c:catAx>
      <c:valAx>
        <c:axId val="488325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Number of observations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93771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8417012676464957"/>
          <c:y val="4.591243802858002E-2"/>
          <c:w val="0.11582986909244994"/>
          <c:h val="0.17848060659084294"/>
        </c:manualLayout>
      </c:layout>
      <c:overlay val="1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9AB78-38A7-4BCC-8E6A-678AA611196A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76425" y="685800"/>
            <a:ext cx="31051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BFC77-FD16-4280-95BC-B9205229DC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84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76425" y="685800"/>
            <a:ext cx="310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DBFC77-FD16-4280-95BC-B9205229DCB7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295259"/>
            <a:ext cx="8161020" cy="2273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6011015"/>
            <a:ext cx="6720840" cy="27108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428" y="6816417"/>
            <a:ext cx="8161020" cy="21068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428" y="4495989"/>
            <a:ext cx="8161020" cy="232042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" y="2475125"/>
            <a:ext cx="4240530" cy="70005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0610" y="2475125"/>
            <a:ext cx="4240530" cy="70005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374454"/>
            <a:ext cx="4242198" cy="9895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" y="3364010"/>
            <a:ext cx="4242198" cy="6111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7280" y="2374454"/>
            <a:ext cx="4243864" cy="98955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7280" y="3364010"/>
            <a:ext cx="4243864" cy="61116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3" y="422344"/>
            <a:ext cx="3158728" cy="17974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3804" y="422346"/>
            <a:ext cx="5367338" cy="90533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063" y="2219759"/>
            <a:ext cx="3158728" cy="72559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1903" y="7425378"/>
            <a:ext cx="5760720" cy="8766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81903" y="947816"/>
            <a:ext cx="5760720" cy="63646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81903" y="8301984"/>
            <a:ext cx="5760720" cy="12449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60870" y="424801"/>
            <a:ext cx="2160270" cy="9050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0060" y="424801"/>
            <a:ext cx="6320790" cy="9050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0060" y="424799"/>
            <a:ext cx="8641080" cy="1767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2475125"/>
            <a:ext cx="8641080" cy="7000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060" y="9831747"/>
            <a:ext cx="2240280" cy="564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BDD96-CAF6-43EF-B769-9A5ADAC7F9B2}" type="datetimeFigureOut">
              <a:rPr lang="en-US" smtClean="0"/>
              <a:t>9/13/2011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0410" y="9831747"/>
            <a:ext cx="3040380" cy="564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0860" y="9831747"/>
            <a:ext cx="2240280" cy="564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DCA50-9F04-4DE8-81AA-7C8D91E5874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5" name="Chart 1224"/>
          <p:cNvGraphicFramePr/>
          <p:nvPr>
            <p:extLst>
              <p:ext uri="{D42A27DB-BD31-4B8C-83A1-F6EECF244321}">
                <p14:modId xmlns:p14="http://schemas.microsoft.com/office/powerpoint/2010/main" val="98472058"/>
              </p:ext>
            </p:extLst>
          </p:nvPr>
        </p:nvGraphicFramePr>
        <p:xfrm>
          <a:off x="685800" y="304800"/>
          <a:ext cx="76676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6" name="TextBox 1225"/>
          <p:cNvSpPr txBox="1"/>
          <p:nvPr/>
        </p:nvSpPr>
        <p:spPr>
          <a:xfrm>
            <a:off x="7960826" y="1238536"/>
            <a:ext cx="2696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7" name="TextBox 1226"/>
          <p:cNvSpPr txBox="1"/>
          <p:nvPr/>
        </p:nvSpPr>
        <p:spPr>
          <a:xfrm>
            <a:off x="3769056" y="1377288"/>
            <a:ext cx="227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</a:t>
            </a:r>
            <a:endParaRPr lang="en-US" sz="1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28" name="TextBox 1227"/>
          <p:cNvSpPr txBox="1"/>
          <p:nvPr/>
        </p:nvSpPr>
        <p:spPr>
          <a:xfrm>
            <a:off x="4800568" y="484496"/>
            <a:ext cx="2712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</a:t>
            </a:r>
          </a:p>
        </p:txBody>
      </p:sp>
      <p:sp>
        <p:nvSpPr>
          <p:cNvPr id="1229" name="TextBox 1228"/>
          <p:cNvSpPr txBox="1"/>
          <p:nvPr/>
        </p:nvSpPr>
        <p:spPr>
          <a:xfrm>
            <a:off x="4939287" y="1965280"/>
            <a:ext cx="314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iii</a:t>
            </a:r>
          </a:p>
        </p:txBody>
      </p:sp>
      <p:sp>
        <p:nvSpPr>
          <p:cNvPr id="1230" name="TextBox 1229"/>
          <p:cNvSpPr txBox="1"/>
          <p:nvPr/>
        </p:nvSpPr>
        <p:spPr>
          <a:xfrm>
            <a:off x="5998929" y="740392"/>
            <a:ext cx="312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iv</a:t>
            </a:r>
          </a:p>
        </p:txBody>
      </p:sp>
      <p:sp>
        <p:nvSpPr>
          <p:cNvPr id="1231" name="TextBox 1230"/>
          <p:cNvSpPr txBox="1"/>
          <p:nvPr/>
        </p:nvSpPr>
        <p:spPr>
          <a:xfrm>
            <a:off x="1066800" y="3099137"/>
            <a:ext cx="7467600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3363" indent="-233363"/>
            <a:r>
              <a:rPr lang="en-US" sz="1100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.  	Complex CNV; smaller amplification adjoining a larger deletion in Dd2; closest marker is 100 kb away</a:t>
            </a:r>
          </a:p>
          <a:p>
            <a:pPr marL="233363" indent="-233363"/>
            <a:r>
              <a:rPr lang="en-US" sz="1100" dirty="0" smtClean="0">
                <a:latin typeface="Arial" pitchFamily="34" charset="0"/>
                <a:cs typeface="Arial" pitchFamily="34" charset="0"/>
              </a:rPr>
              <a:t>ii. 	Deletion in HB3. Single progeny shows a complex CNV region.</a:t>
            </a:r>
          </a:p>
          <a:p>
            <a:pPr marL="233363" indent="-233363"/>
            <a:r>
              <a:rPr lang="en-US" sz="1100" dirty="0" smtClean="0">
                <a:latin typeface="Arial" pitchFamily="34" charset="0"/>
                <a:cs typeface="Arial" pitchFamily="34" charset="0"/>
              </a:rPr>
              <a:t>iii. 	Complex CNV; amplification in HB3, partial amplification adjoining a deletion In Dd2, closest marker is 71 kb away</a:t>
            </a:r>
          </a:p>
          <a:p>
            <a:pPr marL="233363" indent="-233363"/>
            <a:r>
              <a:rPr lang="en-US" sz="1100" dirty="0" smtClean="0">
                <a:latin typeface="Arial" pitchFamily="34" charset="0"/>
                <a:cs typeface="Arial" pitchFamily="34" charset="0"/>
              </a:rPr>
              <a:t>iv. 	Amplification in HB3, with adjoining amplification in Dd2 </a:t>
            </a:r>
          </a:p>
          <a:p>
            <a:pPr marL="233363" indent="-233363"/>
            <a:r>
              <a:rPr lang="en-US" sz="1100" dirty="0" smtClean="0">
                <a:latin typeface="Arial" pitchFamily="34" charset="0"/>
                <a:cs typeface="Arial" pitchFamily="34" charset="0"/>
              </a:rPr>
              <a:t>v. 	Amplification in HB3</a:t>
            </a:r>
          </a:p>
        </p:txBody>
      </p:sp>
      <p:sp>
        <p:nvSpPr>
          <p:cNvPr id="1232" name="Text Box 5"/>
          <p:cNvSpPr txBox="1">
            <a:spLocks noChangeArrowheads="1"/>
          </p:cNvSpPr>
          <p:nvPr/>
        </p:nvSpPr>
        <p:spPr bwMode="auto">
          <a:xfrm>
            <a:off x="698500" y="152400"/>
            <a:ext cx="292100" cy="27699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A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33" name="Rectangle 1"/>
          <p:cNvSpPr>
            <a:spLocks noChangeArrowheads="1"/>
          </p:cNvSpPr>
          <p:nvPr/>
        </p:nvSpPr>
        <p:spPr bwMode="auto">
          <a:xfrm>
            <a:off x="152400" y="7442756"/>
            <a:ext cx="9296400" cy="3146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52352" rIns="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Additional file 10  – Allele distribution in segregating CNV regions.</a:t>
            </a:r>
            <a:endParaRPr kumimoji="0" lang="en-GB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directly examined the parental MS inheritance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using the published linkage map for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HB3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× Dd2 genetic cross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[53] 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verlapping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the regions of segregating CNVs, in each progeny. 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(A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The expected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number of CNVs was compared to the observed parental allele of the CNV region. We found no evidence for divergence from </a:t>
            </a:r>
            <a:r>
              <a:rPr kumimoji="0" lang="en-US" altLang="zh-CN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Mendelian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expectation (chi square test, </a:t>
            </a:r>
            <a:r>
              <a:rPr kumimoji="0" lang="en-US" altLang="zh-CN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= 0.99).</a:t>
            </a:r>
            <a:r>
              <a:rPr kumimoji="0" lang="en-US" altLang="zh-CN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</a:t>
            </a:r>
            <a:r>
              <a:rPr kumimoji="0" lang="en-US" altLang="zh-CN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few </a:t>
            </a:r>
            <a:r>
              <a:rPr kumimoji="0" lang="en-US" altLang="zh-CN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CNVs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(i-v) deviated from this expectation due to lack of maker coverage 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adjacent to the CNV locus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and/or complexity of CNV region in parents or progeny, including two regions have been previously known to display </a:t>
            </a:r>
            <a:r>
              <a:rPr kumimoji="0" lang="en-US" altLang="zh-CN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skewed </a:t>
            </a:r>
            <a:r>
              <a:rPr lang="en-US" altLang="zh-CN" sz="120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[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53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] or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complex allele distributions: B) single progeny with a complex CNV overlapping</a:t>
            </a:r>
            <a:r>
              <a:rPr kumimoji="0" lang="en-US" altLang="zh-CN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 segregating CNV region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(A-ii) and C) c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omplex 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CNV 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region in parent genomes (A-iv)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Selected CNVs are shown by grey boxes within 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heat 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maps (Dd2 </a:t>
            </a:r>
            <a:r>
              <a:rPr lang="en-US" altLang="zh-CN" sz="1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parent in column 1</a:t>
            </a:r>
            <a:r>
              <a:rPr lang="en-US" altLang="zh-CN" sz="1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and highlighted by </a:t>
            </a: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scatter plots.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34" name="Group 1233"/>
          <p:cNvGrpSpPr/>
          <p:nvPr/>
        </p:nvGrpSpPr>
        <p:grpSpPr>
          <a:xfrm>
            <a:off x="313545" y="4221940"/>
            <a:ext cx="8906655" cy="3456296"/>
            <a:chOff x="228600" y="4193866"/>
            <a:chExt cx="8906655" cy="3456296"/>
          </a:xfrm>
        </p:grpSpPr>
        <p:pic>
          <p:nvPicPr>
            <p:cNvPr id="123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5635" t="3492" r="3075" b="3492"/>
            <a:stretch>
              <a:fillRect/>
            </a:stretch>
          </p:blipFill>
          <p:spPr bwMode="auto">
            <a:xfrm>
              <a:off x="6096000" y="6016084"/>
              <a:ext cx="1426845" cy="128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36" name="Group 1235"/>
            <p:cNvGrpSpPr/>
            <p:nvPr/>
          </p:nvGrpSpPr>
          <p:grpSpPr>
            <a:xfrm>
              <a:off x="228600" y="4193866"/>
              <a:ext cx="4389314" cy="1760561"/>
              <a:chOff x="4490830" y="4196688"/>
              <a:chExt cx="4389314" cy="1760561"/>
            </a:xfrm>
          </p:grpSpPr>
          <p:pic>
            <p:nvPicPr>
              <p:cNvPr id="1830" name="Picture 1829" descr="Ch9_Segregating.bmp"/>
              <p:cNvPicPr>
                <a:picLocks noChangeAspect="1"/>
              </p:cNvPicPr>
              <p:nvPr/>
            </p:nvPicPr>
            <p:blipFill>
              <a:blip r:embed="rId5" cstate="print"/>
              <a:srcRect l="2593" t="51452" r="10494" b="16606"/>
              <a:stretch>
                <a:fillRect/>
              </a:stretch>
            </p:blipFill>
            <p:spPr>
              <a:xfrm>
                <a:off x="4724400" y="4544199"/>
                <a:ext cx="4114800" cy="1028700"/>
              </a:xfrm>
              <a:prstGeom prst="rect">
                <a:avLst/>
              </a:prstGeom>
            </p:spPr>
          </p:pic>
          <p:sp>
            <p:nvSpPr>
              <p:cNvPr id="1831" name="Text Box 5"/>
              <p:cNvSpPr txBox="1">
                <a:spLocks noChangeArrowheads="1"/>
              </p:cNvSpPr>
              <p:nvPr/>
            </p:nvSpPr>
            <p:spPr bwMode="auto">
              <a:xfrm>
                <a:off x="4724400" y="4196688"/>
                <a:ext cx="292100" cy="27699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</a:p>
            </p:txBody>
          </p:sp>
          <p:sp>
            <p:nvSpPr>
              <p:cNvPr id="1832" name="Rectangle 1831"/>
              <p:cNvSpPr/>
              <p:nvPr/>
            </p:nvSpPr>
            <p:spPr>
              <a:xfrm>
                <a:off x="6876780" y="4753288"/>
                <a:ext cx="152400" cy="731520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3" name="Rectangle 1832"/>
              <p:cNvSpPr/>
              <p:nvPr/>
            </p:nvSpPr>
            <p:spPr>
              <a:xfrm>
                <a:off x="4724400" y="4759656"/>
                <a:ext cx="4155744" cy="726744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4" name="TextBox 1833"/>
              <p:cNvSpPr txBox="1"/>
              <p:nvPr/>
            </p:nvSpPr>
            <p:spPr>
              <a:xfrm rot="16200000">
                <a:off x="3744964" y="5026717"/>
                <a:ext cx="1676398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Chromosome position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35" name="TextBox 1834"/>
              <p:cNvSpPr txBox="1"/>
              <p:nvPr/>
            </p:nvSpPr>
            <p:spPr>
              <a:xfrm>
                <a:off x="4871830" y="5568288"/>
                <a:ext cx="2299855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Parent /progeny 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37" name="Group 29"/>
            <p:cNvGrpSpPr/>
            <p:nvPr/>
          </p:nvGrpSpPr>
          <p:grpSpPr>
            <a:xfrm>
              <a:off x="4697105" y="4193866"/>
              <a:ext cx="4370695" cy="1760560"/>
              <a:chOff x="76201" y="4196688"/>
              <a:chExt cx="4370695" cy="1760560"/>
            </a:xfrm>
          </p:grpSpPr>
          <p:pic>
            <p:nvPicPr>
              <p:cNvPr id="1824" name="Picture 1823" descr="Ch11_Segregating.bmp"/>
              <p:cNvPicPr>
                <a:picLocks noChangeAspect="1"/>
              </p:cNvPicPr>
              <p:nvPr/>
            </p:nvPicPr>
            <p:blipFill>
              <a:blip r:embed="rId6" cstate="print"/>
              <a:srcRect l="2593" t="54679" r="10494" b="13702"/>
              <a:stretch>
                <a:fillRect/>
              </a:stretch>
            </p:blipFill>
            <p:spPr>
              <a:xfrm>
                <a:off x="304800" y="4549393"/>
                <a:ext cx="4114800" cy="1018312"/>
              </a:xfrm>
              <a:prstGeom prst="rect">
                <a:avLst/>
              </a:prstGeom>
            </p:spPr>
          </p:pic>
          <p:sp>
            <p:nvSpPr>
              <p:cNvPr id="1825" name="Text Box 5"/>
              <p:cNvSpPr txBox="1">
                <a:spLocks noChangeArrowheads="1"/>
              </p:cNvSpPr>
              <p:nvPr/>
            </p:nvSpPr>
            <p:spPr bwMode="auto">
              <a:xfrm>
                <a:off x="304800" y="4196688"/>
                <a:ext cx="292100" cy="276999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6" name="Rectangle 1825"/>
              <p:cNvSpPr/>
              <p:nvPr/>
            </p:nvSpPr>
            <p:spPr>
              <a:xfrm>
                <a:off x="291152" y="5056497"/>
                <a:ext cx="4155744" cy="457200"/>
              </a:xfrm>
              <a:prstGeom prst="rect">
                <a:avLst/>
              </a:prstGeom>
              <a:noFill/>
              <a:ln>
                <a:solidFill>
                  <a:srgbClr val="FFC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27" name="TextBox 19"/>
              <p:cNvSpPr txBox="1"/>
              <p:nvPr/>
            </p:nvSpPr>
            <p:spPr>
              <a:xfrm rot="16200000">
                <a:off x="-669665" y="5026716"/>
                <a:ext cx="1676398" cy="1846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Chromosome position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8" name="TextBox 20"/>
              <p:cNvSpPr txBox="1"/>
              <p:nvPr/>
            </p:nvSpPr>
            <p:spPr>
              <a:xfrm>
                <a:off x="1219200" y="5568288"/>
                <a:ext cx="2299855" cy="2769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Parent /progeny 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29" name="Rectangle 1828"/>
              <p:cNvSpPr/>
              <p:nvPr/>
            </p:nvSpPr>
            <p:spPr>
              <a:xfrm>
                <a:off x="291152" y="5042848"/>
                <a:ext cx="152400" cy="457200"/>
              </a:xfrm>
              <a:prstGeom prst="rect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38" name="Trapezoid 1237"/>
            <p:cNvSpPr/>
            <p:nvPr/>
          </p:nvSpPr>
          <p:spPr>
            <a:xfrm>
              <a:off x="4876800" y="5516562"/>
              <a:ext cx="228600" cy="381000"/>
            </a:xfrm>
            <a:prstGeom prst="trapezoi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v</a:t>
              </a:r>
              <a:endParaRPr lang="en-US" dirty="0"/>
            </a:p>
          </p:txBody>
        </p:sp>
        <p:grpSp>
          <p:nvGrpSpPr>
            <p:cNvPr id="1239" name="Group 41"/>
            <p:cNvGrpSpPr/>
            <p:nvPr/>
          </p:nvGrpSpPr>
          <p:grpSpPr>
            <a:xfrm>
              <a:off x="4768941" y="5926075"/>
              <a:ext cx="2569916" cy="1322696"/>
              <a:chOff x="128987" y="5538850"/>
              <a:chExt cx="2569916" cy="1322696"/>
            </a:xfrm>
          </p:grpSpPr>
          <p:grpSp>
            <p:nvGrpSpPr>
              <p:cNvPr id="1818" name="Group 38"/>
              <p:cNvGrpSpPr/>
              <p:nvPr/>
            </p:nvGrpSpPr>
            <p:grpSpPr>
              <a:xfrm>
                <a:off x="164275" y="5538850"/>
                <a:ext cx="594542" cy="1097280"/>
                <a:chOff x="199531" y="5538850"/>
                <a:chExt cx="594542" cy="1097280"/>
              </a:xfrm>
            </p:grpSpPr>
            <p:pic>
              <p:nvPicPr>
                <p:cNvPr id="1821" name="Picture 1820" descr="Ch11_Segregating.bmp"/>
                <p:cNvPicPr>
                  <a:picLocks noChangeAspect="1"/>
                </p:cNvPicPr>
                <p:nvPr/>
              </p:nvPicPr>
              <p:blipFill>
                <a:blip r:embed="rId6" cstate="print"/>
                <a:srcRect l="2593" t="67370" r="94725" b="13702"/>
                <a:stretch>
                  <a:fillRect/>
                </a:stretch>
              </p:blipFill>
              <p:spPr>
                <a:xfrm>
                  <a:off x="275731" y="5538850"/>
                  <a:ext cx="228600" cy="1097280"/>
                </a:xfrm>
                <a:prstGeom prst="rect">
                  <a:avLst/>
                </a:prstGeom>
              </p:spPr>
            </p:pic>
            <p:sp>
              <p:nvSpPr>
                <p:cNvPr id="1822" name="Right Bracket 1821"/>
                <p:cNvSpPr/>
                <p:nvPr/>
              </p:nvSpPr>
              <p:spPr>
                <a:xfrm flipH="1">
                  <a:off x="199531" y="5764266"/>
                  <a:ext cx="73152" cy="640080"/>
                </a:xfrm>
                <a:prstGeom prst="rightBracket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23" name="Straight Arrow Connector 1822"/>
                <p:cNvCxnSpPr/>
                <p:nvPr/>
              </p:nvCxnSpPr>
              <p:spPr>
                <a:xfrm rot="10800000">
                  <a:off x="519753" y="6423829"/>
                  <a:ext cx="274320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19" name="Rectangle 1818"/>
              <p:cNvSpPr/>
              <p:nvPr/>
            </p:nvSpPr>
            <p:spPr>
              <a:xfrm>
                <a:off x="128987" y="6584547"/>
                <a:ext cx="46519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Dd2</a:t>
                </a:r>
                <a:endParaRPr lang="en-US" sz="1200" dirty="0"/>
              </a:p>
            </p:txBody>
          </p:sp>
          <p:sp>
            <p:nvSpPr>
              <p:cNvPr id="1820" name="Right Bracket 1819"/>
              <p:cNvSpPr/>
              <p:nvPr/>
            </p:nvSpPr>
            <p:spPr>
              <a:xfrm rot="5400000" flipV="1">
                <a:off x="2195983" y="6041096"/>
                <a:ext cx="91440" cy="914400"/>
              </a:xfrm>
              <a:prstGeom prst="rightBracket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40" name="Group 644"/>
            <p:cNvGrpSpPr/>
            <p:nvPr/>
          </p:nvGrpSpPr>
          <p:grpSpPr>
            <a:xfrm rot="16200000">
              <a:off x="8195975" y="6406087"/>
              <a:ext cx="763361" cy="1115199"/>
              <a:chOff x="885050" y="1200150"/>
              <a:chExt cx="763361" cy="1115199"/>
            </a:xfrm>
          </p:grpSpPr>
          <p:sp>
            <p:nvSpPr>
              <p:cNvPr id="1257" name="Text Box 2"/>
              <p:cNvSpPr txBox="1">
                <a:spLocks noChangeArrowheads="1"/>
              </p:cNvSpPr>
              <p:nvPr/>
            </p:nvSpPr>
            <p:spPr bwMode="auto">
              <a:xfrm rot="5400000">
                <a:off x="581762" y="1616973"/>
                <a:ext cx="88357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Log</a:t>
                </a:r>
                <a:r>
                  <a:rPr lang="en-US" sz="1200" baseline="-25000" dirty="0" smtClean="0">
                    <a:latin typeface="Arial" pitchFamily="34" charset="0"/>
                    <a:cs typeface="Arial" pitchFamily="34" charset="0"/>
                  </a:rPr>
                  <a:t>2 </a:t>
                </a:r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Ratio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258" name="Group 38"/>
              <p:cNvGrpSpPr>
                <a:grpSpLocks/>
              </p:cNvGrpSpPr>
              <p:nvPr/>
            </p:nvGrpSpPr>
            <p:grpSpPr bwMode="auto">
              <a:xfrm>
                <a:off x="1130085" y="1305747"/>
                <a:ext cx="116200" cy="904060"/>
                <a:chOff x="2633" y="325"/>
                <a:chExt cx="494" cy="3749"/>
              </a:xfrm>
            </p:grpSpPr>
            <p:sp>
              <p:nvSpPr>
                <p:cNvPr id="1269" name="Rectangle 4"/>
                <p:cNvSpPr>
                  <a:spLocks noChangeArrowheads="1"/>
                </p:cNvSpPr>
                <p:nvPr/>
              </p:nvSpPr>
              <p:spPr bwMode="auto">
                <a:xfrm>
                  <a:off x="2633" y="325"/>
                  <a:ext cx="493" cy="6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0" name="Rectangle 5"/>
                <p:cNvSpPr>
                  <a:spLocks noChangeArrowheads="1"/>
                </p:cNvSpPr>
                <p:nvPr/>
              </p:nvSpPr>
              <p:spPr bwMode="auto">
                <a:xfrm>
                  <a:off x="2633" y="331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1" name="Rectangle 6"/>
                <p:cNvSpPr>
                  <a:spLocks noChangeArrowheads="1"/>
                </p:cNvSpPr>
                <p:nvPr/>
              </p:nvSpPr>
              <p:spPr bwMode="auto">
                <a:xfrm>
                  <a:off x="2633" y="338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2" name="Rectangle 7"/>
                <p:cNvSpPr>
                  <a:spLocks noChangeArrowheads="1"/>
                </p:cNvSpPr>
                <p:nvPr/>
              </p:nvSpPr>
              <p:spPr bwMode="auto">
                <a:xfrm>
                  <a:off x="2633" y="345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3" name="Rectangle 8"/>
                <p:cNvSpPr>
                  <a:spLocks noChangeArrowheads="1"/>
                </p:cNvSpPr>
                <p:nvPr/>
              </p:nvSpPr>
              <p:spPr bwMode="auto">
                <a:xfrm>
                  <a:off x="2633" y="352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4" name="Rectangle 9"/>
                <p:cNvSpPr>
                  <a:spLocks noChangeArrowheads="1"/>
                </p:cNvSpPr>
                <p:nvPr/>
              </p:nvSpPr>
              <p:spPr bwMode="auto">
                <a:xfrm>
                  <a:off x="2633" y="359"/>
                  <a:ext cx="493" cy="6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5" name="Rectangle 10"/>
                <p:cNvSpPr>
                  <a:spLocks noChangeArrowheads="1"/>
                </p:cNvSpPr>
                <p:nvPr/>
              </p:nvSpPr>
              <p:spPr bwMode="auto">
                <a:xfrm>
                  <a:off x="2633" y="365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6" name="Rectangle 11"/>
                <p:cNvSpPr>
                  <a:spLocks noChangeArrowheads="1"/>
                </p:cNvSpPr>
                <p:nvPr/>
              </p:nvSpPr>
              <p:spPr bwMode="auto">
                <a:xfrm>
                  <a:off x="2633" y="372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7" name="Rectangle 12"/>
                <p:cNvSpPr>
                  <a:spLocks noChangeArrowheads="1"/>
                </p:cNvSpPr>
                <p:nvPr/>
              </p:nvSpPr>
              <p:spPr bwMode="auto">
                <a:xfrm>
                  <a:off x="2633" y="379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8" name="Rectangle 13"/>
                <p:cNvSpPr>
                  <a:spLocks noChangeArrowheads="1"/>
                </p:cNvSpPr>
                <p:nvPr/>
              </p:nvSpPr>
              <p:spPr bwMode="auto">
                <a:xfrm>
                  <a:off x="2633" y="386"/>
                  <a:ext cx="493" cy="7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9" name="Rectangle 14"/>
                <p:cNvSpPr>
                  <a:spLocks noChangeArrowheads="1"/>
                </p:cNvSpPr>
                <p:nvPr/>
              </p:nvSpPr>
              <p:spPr bwMode="auto">
                <a:xfrm>
                  <a:off x="2633" y="393"/>
                  <a:ext cx="493" cy="6"/>
                </a:xfrm>
                <a:prstGeom prst="rect">
                  <a:avLst/>
                </a:prstGeom>
                <a:solidFill>
                  <a:srgbClr val="F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0" name="Rectangle 15"/>
                <p:cNvSpPr>
                  <a:spLocks noChangeArrowheads="1"/>
                </p:cNvSpPr>
                <p:nvPr/>
              </p:nvSpPr>
              <p:spPr bwMode="auto">
                <a:xfrm>
                  <a:off x="2633" y="399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1" name="Rectangle 16"/>
                <p:cNvSpPr>
                  <a:spLocks noChangeArrowheads="1"/>
                </p:cNvSpPr>
                <p:nvPr/>
              </p:nvSpPr>
              <p:spPr bwMode="auto">
                <a:xfrm>
                  <a:off x="2633" y="406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2" name="Rectangle 17"/>
                <p:cNvSpPr>
                  <a:spLocks noChangeArrowheads="1"/>
                </p:cNvSpPr>
                <p:nvPr/>
              </p:nvSpPr>
              <p:spPr bwMode="auto">
                <a:xfrm>
                  <a:off x="2633" y="413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3" name="Rectangle 18"/>
                <p:cNvSpPr>
                  <a:spLocks noChangeArrowheads="1"/>
                </p:cNvSpPr>
                <p:nvPr/>
              </p:nvSpPr>
              <p:spPr bwMode="auto">
                <a:xfrm>
                  <a:off x="2633" y="420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4" name="Rectangle 19"/>
                <p:cNvSpPr>
                  <a:spLocks noChangeArrowheads="1"/>
                </p:cNvSpPr>
                <p:nvPr/>
              </p:nvSpPr>
              <p:spPr bwMode="auto">
                <a:xfrm>
                  <a:off x="2633" y="427"/>
                  <a:ext cx="493" cy="6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5" name="Rectangle 20"/>
                <p:cNvSpPr>
                  <a:spLocks noChangeArrowheads="1"/>
                </p:cNvSpPr>
                <p:nvPr/>
              </p:nvSpPr>
              <p:spPr bwMode="auto">
                <a:xfrm>
                  <a:off x="2633" y="433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6" name="Rectangle 21"/>
                <p:cNvSpPr>
                  <a:spLocks noChangeArrowheads="1"/>
                </p:cNvSpPr>
                <p:nvPr/>
              </p:nvSpPr>
              <p:spPr bwMode="auto">
                <a:xfrm>
                  <a:off x="2633" y="440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7" name="Rectangle 22"/>
                <p:cNvSpPr>
                  <a:spLocks noChangeArrowheads="1"/>
                </p:cNvSpPr>
                <p:nvPr/>
              </p:nvSpPr>
              <p:spPr bwMode="auto">
                <a:xfrm>
                  <a:off x="2633" y="447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8" name="Rectangle 23"/>
                <p:cNvSpPr>
                  <a:spLocks noChangeArrowheads="1"/>
                </p:cNvSpPr>
                <p:nvPr/>
              </p:nvSpPr>
              <p:spPr bwMode="auto">
                <a:xfrm>
                  <a:off x="2633" y="454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9" name="Rectangle 24"/>
                <p:cNvSpPr>
                  <a:spLocks noChangeArrowheads="1"/>
                </p:cNvSpPr>
                <p:nvPr/>
              </p:nvSpPr>
              <p:spPr bwMode="auto">
                <a:xfrm>
                  <a:off x="2633" y="461"/>
                  <a:ext cx="493" cy="6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0" name="Rectangle 25"/>
                <p:cNvSpPr>
                  <a:spLocks noChangeArrowheads="1"/>
                </p:cNvSpPr>
                <p:nvPr/>
              </p:nvSpPr>
              <p:spPr bwMode="auto">
                <a:xfrm>
                  <a:off x="2633" y="467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1" name="Rectangle 26"/>
                <p:cNvSpPr>
                  <a:spLocks noChangeArrowheads="1"/>
                </p:cNvSpPr>
                <p:nvPr/>
              </p:nvSpPr>
              <p:spPr bwMode="auto">
                <a:xfrm>
                  <a:off x="2633" y="474"/>
                  <a:ext cx="493" cy="7"/>
                </a:xfrm>
                <a:prstGeom prst="rect">
                  <a:avLst/>
                </a:prstGeom>
                <a:solidFill>
                  <a:srgbClr val="E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2" name="Rectangle 27"/>
                <p:cNvSpPr>
                  <a:spLocks noChangeArrowheads="1"/>
                </p:cNvSpPr>
                <p:nvPr/>
              </p:nvSpPr>
              <p:spPr bwMode="auto">
                <a:xfrm>
                  <a:off x="2633" y="481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3" name="Rectangle 28"/>
                <p:cNvSpPr>
                  <a:spLocks noChangeArrowheads="1"/>
                </p:cNvSpPr>
                <p:nvPr/>
              </p:nvSpPr>
              <p:spPr bwMode="auto">
                <a:xfrm>
                  <a:off x="2633" y="488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4" name="Rectangle 29"/>
                <p:cNvSpPr>
                  <a:spLocks noChangeArrowheads="1"/>
                </p:cNvSpPr>
                <p:nvPr/>
              </p:nvSpPr>
              <p:spPr bwMode="auto">
                <a:xfrm>
                  <a:off x="2633" y="495"/>
                  <a:ext cx="493" cy="6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5" name="Rectangle 30"/>
                <p:cNvSpPr>
                  <a:spLocks noChangeArrowheads="1"/>
                </p:cNvSpPr>
                <p:nvPr/>
              </p:nvSpPr>
              <p:spPr bwMode="auto">
                <a:xfrm>
                  <a:off x="2633" y="501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6" name="Rectangle 31"/>
                <p:cNvSpPr>
                  <a:spLocks noChangeArrowheads="1"/>
                </p:cNvSpPr>
                <p:nvPr/>
              </p:nvSpPr>
              <p:spPr bwMode="auto">
                <a:xfrm>
                  <a:off x="2633" y="508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7" name="Rectangle 32"/>
                <p:cNvSpPr>
                  <a:spLocks noChangeArrowheads="1"/>
                </p:cNvSpPr>
                <p:nvPr/>
              </p:nvSpPr>
              <p:spPr bwMode="auto">
                <a:xfrm>
                  <a:off x="2633" y="515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8" name="Rectangle 33"/>
                <p:cNvSpPr>
                  <a:spLocks noChangeArrowheads="1"/>
                </p:cNvSpPr>
                <p:nvPr/>
              </p:nvSpPr>
              <p:spPr bwMode="auto">
                <a:xfrm>
                  <a:off x="2633" y="522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9" name="Rectangle 34"/>
                <p:cNvSpPr>
                  <a:spLocks noChangeArrowheads="1"/>
                </p:cNvSpPr>
                <p:nvPr/>
              </p:nvSpPr>
              <p:spPr bwMode="auto">
                <a:xfrm>
                  <a:off x="2633" y="529"/>
                  <a:ext cx="493" cy="6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0" name="Rectangle 35"/>
                <p:cNvSpPr>
                  <a:spLocks noChangeArrowheads="1"/>
                </p:cNvSpPr>
                <p:nvPr/>
              </p:nvSpPr>
              <p:spPr bwMode="auto">
                <a:xfrm>
                  <a:off x="2633" y="535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1" name="Rectangle 36"/>
                <p:cNvSpPr>
                  <a:spLocks noChangeArrowheads="1"/>
                </p:cNvSpPr>
                <p:nvPr/>
              </p:nvSpPr>
              <p:spPr bwMode="auto">
                <a:xfrm>
                  <a:off x="2633" y="542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2" name="Rectangle 37"/>
                <p:cNvSpPr>
                  <a:spLocks noChangeArrowheads="1"/>
                </p:cNvSpPr>
                <p:nvPr/>
              </p:nvSpPr>
              <p:spPr bwMode="auto">
                <a:xfrm>
                  <a:off x="2633" y="549"/>
                  <a:ext cx="493" cy="7"/>
                </a:xfrm>
                <a:prstGeom prst="rect">
                  <a:avLst/>
                </a:prstGeom>
                <a:solidFill>
                  <a:srgbClr val="D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3" name="Rectangle 38"/>
                <p:cNvSpPr>
                  <a:spLocks noChangeArrowheads="1"/>
                </p:cNvSpPr>
                <p:nvPr/>
              </p:nvSpPr>
              <p:spPr bwMode="auto">
                <a:xfrm>
                  <a:off x="2633" y="556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4" name="Rectangle 39"/>
                <p:cNvSpPr>
                  <a:spLocks noChangeArrowheads="1"/>
                </p:cNvSpPr>
                <p:nvPr/>
              </p:nvSpPr>
              <p:spPr bwMode="auto">
                <a:xfrm>
                  <a:off x="2633" y="563"/>
                  <a:ext cx="493" cy="6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5" name="Rectangle 40"/>
                <p:cNvSpPr>
                  <a:spLocks noChangeArrowheads="1"/>
                </p:cNvSpPr>
                <p:nvPr/>
              </p:nvSpPr>
              <p:spPr bwMode="auto">
                <a:xfrm>
                  <a:off x="2633" y="569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6" name="Rectangle 41"/>
                <p:cNvSpPr>
                  <a:spLocks noChangeArrowheads="1"/>
                </p:cNvSpPr>
                <p:nvPr/>
              </p:nvSpPr>
              <p:spPr bwMode="auto">
                <a:xfrm>
                  <a:off x="2633" y="576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7" name="Rectangle 42"/>
                <p:cNvSpPr>
                  <a:spLocks noChangeArrowheads="1"/>
                </p:cNvSpPr>
                <p:nvPr/>
              </p:nvSpPr>
              <p:spPr bwMode="auto">
                <a:xfrm>
                  <a:off x="2633" y="583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8" name="Rectangle 43"/>
                <p:cNvSpPr>
                  <a:spLocks noChangeArrowheads="1"/>
                </p:cNvSpPr>
                <p:nvPr/>
              </p:nvSpPr>
              <p:spPr bwMode="auto">
                <a:xfrm>
                  <a:off x="2633" y="590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9" name="Rectangle 44"/>
                <p:cNvSpPr>
                  <a:spLocks noChangeArrowheads="1"/>
                </p:cNvSpPr>
                <p:nvPr/>
              </p:nvSpPr>
              <p:spPr bwMode="auto">
                <a:xfrm>
                  <a:off x="2633" y="597"/>
                  <a:ext cx="493" cy="6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0" name="Rectangle 45"/>
                <p:cNvSpPr>
                  <a:spLocks noChangeArrowheads="1"/>
                </p:cNvSpPr>
                <p:nvPr/>
              </p:nvSpPr>
              <p:spPr bwMode="auto">
                <a:xfrm>
                  <a:off x="2633" y="603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1" name="Rectangle 46"/>
                <p:cNvSpPr>
                  <a:spLocks noChangeArrowheads="1"/>
                </p:cNvSpPr>
                <p:nvPr/>
              </p:nvSpPr>
              <p:spPr bwMode="auto">
                <a:xfrm>
                  <a:off x="2633" y="610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2" name="Rectangle 47"/>
                <p:cNvSpPr>
                  <a:spLocks noChangeArrowheads="1"/>
                </p:cNvSpPr>
                <p:nvPr/>
              </p:nvSpPr>
              <p:spPr bwMode="auto">
                <a:xfrm>
                  <a:off x="2633" y="617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3" name="Rectangle 48"/>
                <p:cNvSpPr>
                  <a:spLocks noChangeArrowheads="1"/>
                </p:cNvSpPr>
                <p:nvPr/>
              </p:nvSpPr>
              <p:spPr bwMode="auto">
                <a:xfrm>
                  <a:off x="2633" y="624"/>
                  <a:ext cx="493" cy="7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4" name="Rectangle 49"/>
                <p:cNvSpPr>
                  <a:spLocks noChangeArrowheads="1"/>
                </p:cNvSpPr>
                <p:nvPr/>
              </p:nvSpPr>
              <p:spPr bwMode="auto">
                <a:xfrm>
                  <a:off x="2633" y="631"/>
                  <a:ext cx="493" cy="6"/>
                </a:xfrm>
                <a:prstGeom prst="rect">
                  <a:avLst/>
                </a:prstGeom>
                <a:solidFill>
                  <a:srgbClr val="D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5" name="Rectangle 50"/>
                <p:cNvSpPr>
                  <a:spLocks noChangeArrowheads="1"/>
                </p:cNvSpPr>
                <p:nvPr/>
              </p:nvSpPr>
              <p:spPr bwMode="auto">
                <a:xfrm>
                  <a:off x="2633" y="637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6" name="Rectangle 51"/>
                <p:cNvSpPr>
                  <a:spLocks noChangeArrowheads="1"/>
                </p:cNvSpPr>
                <p:nvPr/>
              </p:nvSpPr>
              <p:spPr bwMode="auto">
                <a:xfrm>
                  <a:off x="2633" y="644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7" name="Rectangle 52"/>
                <p:cNvSpPr>
                  <a:spLocks noChangeArrowheads="1"/>
                </p:cNvSpPr>
                <p:nvPr/>
              </p:nvSpPr>
              <p:spPr bwMode="auto">
                <a:xfrm>
                  <a:off x="2633" y="651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8" name="Rectangle 53"/>
                <p:cNvSpPr>
                  <a:spLocks noChangeArrowheads="1"/>
                </p:cNvSpPr>
                <p:nvPr/>
              </p:nvSpPr>
              <p:spPr bwMode="auto">
                <a:xfrm>
                  <a:off x="2633" y="658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9" name="Rectangle 54"/>
                <p:cNvSpPr>
                  <a:spLocks noChangeArrowheads="1"/>
                </p:cNvSpPr>
                <p:nvPr/>
              </p:nvSpPr>
              <p:spPr bwMode="auto">
                <a:xfrm>
                  <a:off x="2633" y="665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0" name="Rectangle 55"/>
                <p:cNvSpPr>
                  <a:spLocks noChangeArrowheads="1"/>
                </p:cNvSpPr>
                <p:nvPr/>
              </p:nvSpPr>
              <p:spPr bwMode="auto">
                <a:xfrm>
                  <a:off x="2633" y="672"/>
                  <a:ext cx="493" cy="6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1" name="Rectangle 56"/>
                <p:cNvSpPr>
                  <a:spLocks noChangeArrowheads="1"/>
                </p:cNvSpPr>
                <p:nvPr/>
              </p:nvSpPr>
              <p:spPr bwMode="auto">
                <a:xfrm>
                  <a:off x="2633" y="678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2" name="Rectangle 57"/>
                <p:cNvSpPr>
                  <a:spLocks noChangeArrowheads="1"/>
                </p:cNvSpPr>
                <p:nvPr/>
              </p:nvSpPr>
              <p:spPr bwMode="auto">
                <a:xfrm>
                  <a:off x="2633" y="685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3" name="Rectangle 58"/>
                <p:cNvSpPr>
                  <a:spLocks noChangeArrowheads="1"/>
                </p:cNvSpPr>
                <p:nvPr/>
              </p:nvSpPr>
              <p:spPr bwMode="auto">
                <a:xfrm>
                  <a:off x="2633" y="692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4" name="Rectangle 59"/>
                <p:cNvSpPr>
                  <a:spLocks noChangeArrowheads="1"/>
                </p:cNvSpPr>
                <p:nvPr/>
              </p:nvSpPr>
              <p:spPr bwMode="auto">
                <a:xfrm>
                  <a:off x="2633" y="699"/>
                  <a:ext cx="493" cy="7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5" name="Rectangle 60"/>
                <p:cNvSpPr>
                  <a:spLocks noChangeArrowheads="1"/>
                </p:cNvSpPr>
                <p:nvPr/>
              </p:nvSpPr>
              <p:spPr bwMode="auto">
                <a:xfrm>
                  <a:off x="2633" y="706"/>
                  <a:ext cx="493" cy="6"/>
                </a:xfrm>
                <a:prstGeom prst="rect">
                  <a:avLst/>
                </a:prstGeom>
                <a:solidFill>
                  <a:srgbClr val="C9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6" name="Rectangle 61"/>
                <p:cNvSpPr>
                  <a:spLocks noChangeArrowheads="1"/>
                </p:cNvSpPr>
                <p:nvPr/>
              </p:nvSpPr>
              <p:spPr bwMode="auto">
                <a:xfrm>
                  <a:off x="2633" y="712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7" name="Rectangle 62"/>
                <p:cNvSpPr>
                  <a:spLocks noChangeArrowheads="1"/>
                </p:cNvSpPr>
                <p:nvPr/>
              </p:nvSpPr>
              <p:spPr bwMode="auto">
                <a:xfrm>
                  <a:off x="2633" y="719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8" name="Rectangle 63"/>
                <p:cNvSpPr>
                  <a:spLocks noChangeArrowheads="1"/>
                </p:cNvSpPr>
                <p:nvPr/>
              </p:nvSpPr>
              <p:spPr bwMode="auto">
                <a:xfrm>
                  <a:off x="2633" y="726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9" name="Rectangle 64"/>
                <p:cNvSpPr>
                  <a:spLocks noChangeArrowheads="1"/>
                </p:cNvSpPr>
                <p:nvPr/>
              </p:nvSpPr>
              <p:spPr bwMode="auto">
                <a:xfrm>
                  <a:off x="2633" y="733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0" name="Rectangle 65"/>
                <p:cNvSpPr>
                  <a:spLocks noChangeArrowheads="1"/>
                </p:cNvSpPr>
                <p:nvPr/>
              </p:nvSpPr>
              <p:spPr bwMode="auto">
                <a:xfrm>
                  <a:off x="2633" y="740"/>
                  <a:ext cx="493" cy="6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1" name="Rectangle 66"/>
                <p:cNvSpPr>
                  <a:spLocks noChangeArrowheads="1"/>
                </p:cNvSpPr>
                <p:nvPr/>
              </p:nvSpPr>
              <p:spPr bwMode="auto">
                <a:xfrm>
                  <a:off x="2633" y="746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2" name="Rectangle 67"/>
                <p:cNvSpPr>
                  <a:spLocks noChangeArrowheads="1"/>
                </p:cNvSpPr>
                <p:nvPr/>
              </p:nvSpPr>
              <p:spPr bwMode="auto">
                <a:xfrm>
                  <a:off x="2633" y="753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3" name="Rectangle 68"/>
                <p:cNvSpPr>
                  <a:spLocks noChangeArrowheads="1"/>
                </p:cNvSpPr>
                <p:nvPr/>
              </p:nvSpPr>
              <p:spPr bwMode="auto">
                <a:xfrm>
                  <a:off x="2633" y="760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4" name="Rectangle 69"/>
                <p:cNvSpPr>
                  <a:spLocks noChangeArrowheads="1"/>
                </p:cNvSpPr>
                <p:nvPr/>
              </p:nvSpPr>
              <p:spPr bwMode="auto">
                <a:xfrm>
                  <a:off x="2633" y="767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5" name="Rectangle 70"/>
                <p:cNvSpPr>
                  <a:spLocks noChangeArrowheads="1"/>
                </p:cNvSpPr>
                <p:nvPr/>
              </p:nvSpPr>
              <p:spPr bwMode="auto">
                <a:xfrm>
                  <a:off x="2633" y="774"/>
                  <a:ext cx="493" cy="6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6" name="Rectangle 71"/>
                <p:cNvSpPr>
                  <a:spLocks noChangeArrowheads="1"/>
                </p:cNvSpPr>
                <p:nvPr/>
              </p:nvSpPr>
              <p:spPr bwMode="auto">
                <a:xfrm>
                  <a:off x="2633" y="780"/>
                  <a:ext cx="493" cy="7"/>
                </a:xfrm>
                <a:prstGeom prst="rect">
                  <a:avLst/>
                </a:prstGeom>
                <a:solidFill>
                  <a:srgbClr val="B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7" name="Rectangle 72"/>
                <p:cNvSpPr>
                  <a:spLocks noChangeArrowheads="1"/>
                </p:cNvSpPr>
                <p:nvPr/>
              </p:nvSpPr>
              <p:spPr bwMode="auto">
                <a:xfrm>
                  <a:off x="2633" y="787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8" name="Rectangle 73"/>
                <p:cNvSpPr>
                  <a:spLocks noChangeArrowheads="1"/>
                </p:cNvSpPr>
                <p:nvPr/>
              </p:nvSpPr>
              <p:spPr bwMode="auto">
                <a:xfrm>
                  <a:off x="2633" y="794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9" name="Rectangle 74"/>
                <p:cNvSpPr>
                  <a:spLocks noChangeArrowheads="1"/>
                </p:cNvSpPr>
                <p:nvPr/>
              </p:nvSpPr>
              <p:spPr bwMode="auto">
                <a:xfrm>
                  <a:off x="2633" y="801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0" name="Rectangle 75"/>
                <p:cNvSpPr>
                  <a:spLocks noChangeArrowheads="1"/>
                </p:cNvSpPr>
                <p:nvPr/>
              </p:nvSpPr>
              <p:spPr bwMode="auto">
                <a:xfrm>
                  <a:off x="2633" y="808"/>
                  <a:ext cx="493" cy="6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1" name="Rectangle 76"/>
                <p:cNvSpPr>
                  <a:spLocks noChangeArrowheads="1"/>
                </p:cNvSpPr>
                <p:nvPr/>
              </p:nvSpPr>
              <p:spPr bwMode="auto">
                <a:xfrm>
                  <a:off x="2633" y="814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2" name="Rectangle 77"/>
                <p:cNvSpPr>
                  <a:spLocks noChangeArrowheads="1"/>
                </p:cNvSpPr>
                <p:nvPr/>
              </p:nvSpPr>
              <p:spPr bwMode="auto">
                <a:xfrm>
                  <a:off x="2633" y="821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3" name="Rectangle 78"/>
                <p:cNvSpPr>
                  <a:spLocks noChangeArrowheads="1"/>
                </p:cNvSpPr>
                <p:nvPr/>
              </p:nvSpPr>
              <p:spPr bwMode="auto">
                <a:xfrm>
                  <a:off x="2633" y="828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4" name="Rectangle 79"/>
                <p:cNvSpPr>
                  <a:spLocks noChangeArrowheads="1"/>
                </p:cNvSpPr>
                <p:nvPr/>
              </p:nvSpPr>
              <p:spPr bwMode="auto">
                <a:xfrm>
                  <a:off x="2633" y="835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5" name="Rectangle 80"/>
                <p:cNvSpPr>
                  <a:spLocks noChangeArrowheads="1"/>
                </p:cNvSpPr>
                <p:nvPr/>
              </p:nvSpPr>
              <p:spPr bwMode="auto">
                <a:xfrm>
                  <a:off x="2633" y="842"/>
                  <a:ext cx="493" cy="6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6" name="Rectangle 81"/>
                <p:cNvSpPr>
                  <a:spLocks noChangeArrowheads="1"/>
                </p:cNvSpPr>
                <p:nvPr/>
              </p:nvSpPr>
              <p:spPr bwMode="auto">
                <a:xfrm>
                  <a:off x="2633" y="848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7" name="Rectangle 82"/>
                <p:cNvSpPr>
                  <a:spLocks noChangeArrowheads="1"/>
                </p:cNvSpPr>
                <p:nvPr/>
              </p:nvSpPr>
              <p:spPr bwMode="auto">
                <a:xfrm>
                  <a:off x="2633" y="855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8" name="Rectangle 83"/>
                <p:cNvSpPr>
                  <a:spLocks noChangeArrowheads="1"/>
                </p:cNvSpPr>
                <p:nvPr/>
              </p:nvSpPr>
              <p:spPr bwMode="auto">
                <a:xfrm>
                  <a:off x="2633" y="862"/>
                  <a:ext cx="493" cy="7"/>
                </a:xfrm>
                <a:prstGeom prst="rect">
                  <a:avLst/>
                </a:prstGeom>
                <a:solidFill>
                  <a:srgbClr val="B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9" name="Rectangle 84"/>
                <p:cNvSpPr>
                  <a:spLocks noChangeArrowheads="1"/>
                </p:cNvSpPr>
                <p:nvPr/>
              </p:nvSpPr>
              <p:spPr bwMode="auto">
                <a:xfrm>
                  <a:off x="2633" y="869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0" name="Rectangle 85"/>
                <p:cNvSpPr>
                  <a:spLocks noChangeArrowheads="1"/>
                </p:cNvSpPr>
                <p:nvPr/>
              </p:nvSpPr>
              <p:spPr bwMode="auto">
                <a:xfrm>
                  <a:off x="2633" y="876"/>
                  <a:ext cx="493" cy="6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1" name="Rectangle 86"/>
                <p:cNvSpPr>
                  <a:spLocks noChangeArrowheads="1"/>
                </p:cNvSpPr>
                <p:nvPr/>
              </p:nvSpPr>
              <p:spPr bwMode="auto">
                <a:xfrm>
                  <a:off x="2633" y="882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2" name="Rectangle 87"/>
                <p:cNvSpPr>
                  <a:spLocks noChangeArrowheads="1"/>
                </p:cNvSpPr>
                <p:nvPr/>
              </p:nvSpPr>
              <p:spPr bwMode="auto">
                <a:xfrm>
                  <a:off x="2633" y="889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3" name="Rectangle 88"/>
                <p:cNvSpPr>
                  <a:spLocks noChangeArrowheads="1"/>
                </p:cNvSpPr>
                <p:nvPr/>
              </p:nvSpPr>
              <p:spPr bwMode="auto">
                <a:xfrm>
                  <a:off x="2633" y="896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4" name="Rectangle 89"/>
                <p:cNvSpPr>
                  <a:spLocks noChangeArrowheads="1"/>
                </p:cNvSpPr>
                <p:nvPr/>
              </p:nvSpPr>
              <p:spPr bwMode="auto">
                <a:xfrm>
                  <a:off x="2633" y="903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5" name="Rectangle 90"/>
                <p:cNvSpPr>
                  <a:spLocks noChangeArrowheads="1"/>
                </p:cNvSpPr>
                <p:nvPr/>
              </p:nvSpPr>
              <p:spPr bwMode="auto">
                <a:xfrm>
                  <a:off x="2633" y="910"/>
                  <a:ext cx="493" cy="6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6" name="Rectangle 91"/>
                <p:cNvSpPr>
                  <a:spLocks noChangeArrowheads="1"/>
                </p:cNvSpPr>
                <p:nvPr/>
              </p:nvSpPr>
              <p:spPr bwMode="auto">
                <a:xfrm>
                  <a:off x="2633" y="916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7" name="Rectangle 92"/>
                <p:cNvSpPr>
                  <a:spLocks noChangeArrowheads="1"/>
                </p:cNvSpPr>
                <p:nvPr/>
              </p:nvSpPr>
              <p:spPr bwMode="auto">
                <a:xfrm>
                  <a:off x="2633" y="923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8" name="Rectangle 93"/>
                <p:cNvSpPr>
                  <a:spLocks noChangeArrowheads="1"/>
                </p:cNvSpPr>
                <p:nvPr/>
              </p:nvSpPr>
              <p:spPr bwMode="auto">
                <a:xfrm>
                  <a:off x="2633" y="930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59" name="Rectangle 94"/>
                <p:cNvSpPr>
                  <a:spLocks noChangeArrowheads="1"/>
                </p:cNvSpPr>
                <p:nvPr/>
              </p:nvSpPr>
              <p:spPr bwMode="auto">
                <a:xfrm>
                  <a:off x="2633" y="937"/>
                  <a:ext cx="493" cy="7"/>
                </a:xfrm>
                <a:prstGeom prst="rect">
                  <a:avLst/>
                </a:prstGeom>
                <a:solidFill>
                  <a:srgbClr val="A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0" name="Rectangle 95"/>
                <p:cNvSpPr>
                  <a:spLocks noChangeArrowheads="1"/>
                </p:cNvSpPr>
                <p:nvPr/>
              </p:nvSpPr>
              <p:spPr bwMode="auto">
                <a:xfrm>
                  <a:off x="2633" y="944"/>
                  <a:ext cx="493" cy="6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1" name="Rectangle 96"/>
                <p:cNvSpPr>
                  <a:spLocks noChangeArrowheads="1"/>
                </p:cNvSpPr>
                <p:nvPr/>
              </p:nvSpPr>
              <p:spPr bwMode="auto">
                <a:xfrm>
                  <a:off x="2633" y="950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2" name="Rectangle 97"/>
                <p:cNvSpPr>
                  <a:spLocks noChangeArrowheads="1"/>
                </p:cNvSpPr>
                <p:nvPr/>
              </p:nvSpPr>
              <p:spPr bwMode="auto">
                <a:xfrm>
                  <a:off x="2633" y="957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3" name="Rectangle 98"/>
                <p:cNvSpPr>
                  <a:spLocks noChangeArrowheads="1"/>
                </p:cNvSpPr>
                <p:nvPr/>
              </p:nvSpPr>
              <p:spPr bwMode="auto">
                <a:xfrm>
                  <a:off x="2633" y="964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4" name="Rectangle 99"/>
                <p:cNvSpPr>
                  <a:spLocks noChangeArrowheads="1"/>
                </p:cNvSpPr>
                <p:nvPr/>
              </p:nvSpPr>
              <p:spPr bwMode="auto">
                <a:xfrm>
                  <a:off x="2633" y="971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5" name="Rectangle 100"/>
                <p:cNvSpPr>
                  <a:spLocks noChangeArrowheads="1"/>
                </p:cNvSpPr>
                <p:nvPr/>
              </p:nvSpPr>
              <p:spPr bwMode="auto">
                <a:xfrm>
                  <a:off x="2633" y="978"/>
                  <a:ext cx="493" cy="6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6" name="Rectangle 101"/>
                <p:cNvSpPr>
                  <a:spLocks noChangeArrowheads="1"/>
                </p:cNvSpPr>
                <p:nvPr/>
              </p:nvSpPr>
              <p:spPr bwMode="auto">
                <a:xfrm>
                  <a:off x="2633" y="984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7" name="Rectangle 102"/>
                <p:cNvSpPr>
                  <a:spLocks noChangeArrowheads="1"/>
                </p:cNvSpPr>
                <p:nvPr/>
              </p:nvSpPr>
              <p:spPr bwMode="auto">
                <a:xfrm>
                  <a:off x="2633" y="991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8" name="Rectangle 103"/>
                <p:cNvSpPr>
                  <a:spLocks noChangeArrowheads="1"/>
                </p:cNvSpPr>
                <p:nvPr/>
              </p:nvSpPr>
              <p:spPr bwMode="auto">
                <a:xfrm>
                  <a:off x="2633" y="998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69" name="Rectangle 104"/>
                <p:cNvSpPr>
                  <a:spLocks noChangeArrowheads="1"/>
                </p:cNvSpPr>
                <p:nvPr/>
              </p:nvSpPr>
              <p:spPr bwMode="auto">
                <a:xfrm>
                  <a:off x="2633" y="1005"/>
                  <a:ext cx="493" cy="7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0" name="Rectangle 105"/>
                <p:cNvSpPr>
                  <a:spLocks noChangeArrowheads="1"/>
                </p:cNvSpPr>
                <p:nvPr/>
              </p:nvSpPr>
              <p:spPr bwMode="auto">
                <a:xfrm>
                  <a:off x="2633" y="1012"/>
                  <a:ext cx="493" cy="6"/>
                </a:xfrm>
                <a:prstGeom prst="rect">
                  <a:avLst/>
                </a:prstGeom>
                <a:solidFill>
                  <a:srgbClr val="9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1" name="Rectangle 106"/>
                <p:cNvSpPr>
                  <a:spLocks noChangeArrowheads="1"/>
                </p:cNvSpPr>
                <p:nvPr/>
              </p:nvSpPr>
              <p:spPr bwMode="auto">
                <a:xfrm>
                  <a:off x="2633" y="1018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2" name="Rectangle 107"/>
                <p:cNvSpPr>
                  <a:spLocks noChangeArrowheads="1"/>
                </p:cNvSpPr>
                <p:nvPr/>
              </p:nvSpPr>
              <p:spPr bwMode="auto">
                <a:xfrm>
                  <a:off x="2633" y="1025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3" name="Rectangle 108"/>
                <p:cNvSpPr>
                  <a:spLocks noChangeArrowheads="1"/>
                </p:cNvSpPr>
                <p:nvPr/>
              </p:nvSpPr>
              <p:spPr bwMode="auto">
                <a:xfrm>
                  <a:off x="2633" y="1032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4" name="Rectangle 109"/>
                <p:cNvSpPr>
                  <a:spLocks noChangeArrowheads="1"/>
                </p:cNvSpPr>
                <p:nvPr/>
              </p:nvSpPr>
              <p:spPr bwMode="auto">
                <a:xfrm>
                  <a:off x="2633" y="1039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5" name="Rectangle 110"/>
                <p:cNvSpPr>
                  <a:spLocks noChangeArrowheads="1"/>
                </p:cNvSpPr>
                <p:nvPr/>
              </p:nvSpPr>
              <p:spPr bwMode="auto">
                <a:xfrm>
                  <a:off x="2633" y="1046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6" name="Rectangle 111"/>
                <p:cNvSpPr>
                  <a:spLocks noChangeArrowheads="1"/>
                </p:cNvSpPr>
                <p:nvPr/>
              </p:nvSpPr>
              <p:spPr bwMode="auto">
                <a:xfrm>
                  <a:off x="2633" y="1053"/>
                  <a:ext cx="493" cy="6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33" y="1059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8" name="Rectangle 113"/>
                <p:cNvSpPr>
                  <a:spLocks noChangeArrowheads="1"/>
                </p:cNvSpPr>
                <p:nvPr/>
              </p:nvSpPr>
              <p:spPr bwMode="auto">
                <a:xfrm>
                  <a:off x="2633" y="1066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79" name="Rectangle 114"/>
                <p:cNvSpPr>
                  <a:spLocks noChangeArrowheads="1"/>
                </p:cNvSpPr>
                <p:nvPr/>
              </p:nvSpPr>
              <p:spPr bwMode="auto">
                <a:xfrm>
                  <a:off x="2633" y="1073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0" name="Rectangle 115"/>
                <p:cNvSpPr>
                  <a:spLocks noChangeArrowheads="1"/>
                </p:cNvSpPr>
                <p:nvPr/>
              </p:nvSpPr>
              <p:spPr bwMode="auto">
                <a:xfrm>
                  <a:off x="2633" y="1080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1" name="Rectangle 116"/>
                <p:cNvSpPr>
                  <a:spLocks noChangeArrowheads="1"/>
                </p:cNvSpPr>
                <p:nvPr/>
              </p:nvSpPr>
              <p:spPr bwMode="auto">
                <a:xfrm>
                  <a:off x="2633" y="1087"/>
                  <a:ext cx="493" cy="6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2" name="Rectangle 117"/>
                <p:cNvSpPr>
                  <a:spLocks noChangeArrowheads="1"/>
                </p:cNvSpPr>
                <p:nvPr/>
              </p:nvSpPr>
              <p:spPr bwMode="auto">
                <a:xfrm>
                  <a:off x="2633" y="1093"/>
                  <a:ext cx="493" cy="7"/>
                </a:xfrm>
                <a:prstGeom prst="rect">
                  <a:avLst/>
                </a:prstGeom>
                <a:solidFill>
                  <a:srgbClr val="9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3" name="Rectangle 118"/>
                <p:cNvSpPr>
                  <a:spLocks noChangeArrowheads="1"/>
                </p:cNvSpPr>
                <p:nvPr/>
              </p:nvSpPr>
              <p:spPr bwMode="auto">
                <a:xfrm>
                  <a:off x="2633" y="1100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4" name="Rectangle 119"/>
                <p:cNvSpPr>
                  <a:spLocks noChangeArrowheads="1"/>
                </p:cNvSpPr>
                <p:nvPr/>
              </p:nvSpPr>
              <p:spPr bwMode="auto">
                <a:xfrm>
                  <a:off x="2633" y="1107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5" name="Rectangle 120"/>
                <p:cNvSpPr>
                  <a:spLocks noChangeArrowheads="1"/>
                </p:cNvSpPr>
                <p:nvPr/>
              </p:nvSpPr>
              <p:spPr bwMode="auto">
                <a:xfrm>
                  <a:off x="2633" y="1114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6" name="Rectangle 121"/>
                <p:cNvSpPr>
                  <a:spLocks noChangeArrowheads="1"/>
                </p:cNvSpPr>
                <p:nvPr/>
              </p:nvSpPr>
              <p:spPr bwMode="auto">
                <a:xfrm>
                  <a:off x="2633" y="1121"/>
                  <a:ext cx="493" cy="6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7" name="Rectangle 122"/>
                <p:cNvSpPr>
                  <a:spLocks noChangeArrowheads="1"/>
                </p:cNvSpPr>
                <p:nvPr/>
              </p:nvSpPr>
              <p:spPr bwMode="auto">
                <a:xfrm>
                  <a:off x="2633" y="1127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8" name="Rectangle 123"/>
                <p:cNvSpPr>
                  <a:spLocks noChangeArrowheads="1"/>
                </p:cNvSpPr>
                <p:nvPr/>
              </p:nvSpPr>
              <p:spPr bwMode="auto">
                <a:xfrm>
                  <a:off x="2633" y="1134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89" name="Rectangle 124"/>
                <p:cNvSpPr>
                  <a:spLocks noChangeArrowheads="1"/>
                </p:cNvSpPr>
                <p:nvPr/>
              </p:nvSpPr>
              <p:spPr bwMode="auto">
                <a:xfrm>
                  <a:off x="2633" y="1141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0" name="Rectangle 125"/>
                <p:cNvSpPr>
                  <a:spLocks noChangeArrowheads="1"/>
                </p:cNvSpPr>
                <p:nvPr/>
              </p:nvSpPr>
              <p:spPr bwMode="auto">
                <a:xfrm>
                  <a:off x="2633" y="1148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1" name="Rectangle 126"/>
                <p:cNvSpPr>
                  <a:spLocks noChangeArrowheads="1"/>
                </p:cNvSpPr>
                <p:nvPr/>
              </p:nvSpPr>
              <p:spPr bwMode="auto">
                <a:xfrm>
                  <a:off x="2633" y="1155"/>
                  <a:ext cx="493" cy="6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2" name="Rectangle 127"/>
                <p:cNvSpPr>
                  <a:spLocks noChangeArrowheads="1"/>
                </p:cNvSpPr>
                <p:nvPr/>
              </p:nvSpPr>
              <p:spPr bwMode="auto">
                <a:xfrm>
                  <a:off x="2633" y="1161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3" name="Rectangle 128"/>
                <p:cNvSpPr>
                  <a:spLocks noChangeArrowheads="1"/>
                </p:cNvSpPr>
                <p:nvPr/>
              </p:nvSpPr>
              <p:spPr bwMode="auto">
                <a:xfrm>
                  <a:off x="2633" y="1168"/>
                  <a:ext cx="493" cy="7"/>
                </a:xfrm>
                <a:prstGeom prst="rect">
                  <a:avLst/>
                </a:prstGeom>
                <a:solidFill>
                  <a:srgbClr val="8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4" name="Rectangle 129"/>
                <p:cNvSpPr>
                  <a:spLocks noChangeArrowheads="1"/>
                </p:cNvSpPr>
                <p:nvPr/>
              </p:nvSpPr>
              <p:spPr bwMode="auto">
                <a:xfrm>
                  <a:off x="2633" y="1175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5" name="Rectangle 130"/>
                <p:cNvSpPr>
                  <a:spLocks noChangeArrowheads="1"/>
                </p:cNvSpPr>
                <p:nvPr/>
              </p:nvSpPr>
              <p:spPr bwMode="auto">
                <a:xfrm>
                  <a:off x="2633" y="1182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6" name="Rectangle 131"/>
                <p:cNvSpPr>
                  <a:spLocks noChangeArrowheads="1"/>
                </p:cNvSpPr>
                <p:nvPr/>
              </p:nvSpPr>
              <p:spPr bwMode="auto">
                <a:xfrm>
                  <a:off x="2633" y="1189"/>
                  <a:ext cx="493" cy="6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7" name="Rectangle 132"/>
                <p:cNvSpPr>
                  <a:spLocks noChangeArrowheads="1"/>
                </p:cNvSpPr>
                <p:nvPr/>
              </p:nvSpPr>
              <p:spPr bwMode="auto">
                <a:xfrm>
                  <a:off x="2633" y="1195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8" name="Rectangle 133"/>
                <p:cNvSpPr>
                  <a:spLocks noChangeArrowheads="1"/>
                </p:cNvSpPr>
                <p:nvPr/>
              </p:nvSpPr>
              <p:spPr bwMode="auto">
                <a:xfrm>
                  <a:off x="2633" y="1202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99" name="Rectangle 134"/>
                <p:cNvSpPr>
                  <a:spLocks noChangeArrowheads="1"/>
                </p:cNvSpPr>
                <p:nvPr/>
              </p:nvSpPr>
              <p:spPr bwMode="auto">
                <a:xfrm>
                  <a:off x="2633" y="1209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0" name="Rectangle 135"/>
                <p:cNvSpPr>
                  <a:spLocks noChangeArrowheads="1"/>
                </p:cNvSpPr>
                <p:nvPr/>
              </p:nvSpPr>
              <p:spPr bwMode="auto">
                <a:xfrm>
                  <a:off x="2633" y="1216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1" name="Rectangle 136"/>
                <p:cNvSpPr>
                  <a:spLocks noChangeArrowheads="1"/>
                </p:cNvSpPr>
                <p:nvPr/>
              </p:nvSpPr>
              <p:spPr bwMode="auto">
                <a:xfrm>
                  <a:off x="2633" y="1223"/>
                  <a:ext cx="493" cy="6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2" name="Rectangle 137"/>
                <p:cNvSpPr>
                  <a:spLocks noChangeArrowheads="1"/>
                </p:cNvSpPr>
                <p:nvPr/>
              </p:nvSpPr>
              <p:spPr bwMode="auto">
                <a:xfrm>
                  <a:off x="2633" y="1229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3" name="Rectangle 138"/>
                <p:cNvSpPr>
                  <a:spLocks noChangeArrowheads="1"/>
                </p:cNvSpPr>
                <p:nvPr/>
              </p:nvSpPr>
              <p:spPr bwMode="auto">
                <a:xfrm>
                  <a:off x="2633" y="1236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4" name="Rectangle 139"/>
                <p:cNvSpPr>
                  <a:spLocks noChangeArrowheads="1"/>
                </p:cNvSpPr>
                <p:nvPr/>
              </p:nvSpPr>
              <p:spPr bwMode="auto">
                <a:xfrm>
                  <a:off x="2633" y="1243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5" name="Rectangle 140"/>
                <p:cNvSpPr>
                  <a:spLocks noChangeArrowheads="1"/>
                </p:cNvSpPr>
                <p:nvPr/>
              </p:nvSpPr>
              <p:spPr bwMode="auto">
                <a:xfrm>
                  <a:off x="2633" y="1250"/>
                  <a:ext cx="493" cy="7"/>
                </a:xfrm>
                <a:prstGeom prst="rect">
                  <a:avLst/>
                </a:prstGeom>
                <a:solidFill>
                  <a:srgbClr val="7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6" name="Rectangle 141"/>
                <p:cNvSpPr>
                  <a:spLocks noChangeArrowheads="1"/>
                </p:cNvSpPr>
                <p:nvPr/>
              </p:nvSpPr>
              <p:spPr bwMode="auto">
                <a:xfrm>
                  <a:off x="2633" y="1257"/>
                  <a:ext cx="493" cy="6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7" name="Rectangle 142"/>
                <p:cNvSpPr>
                  <a:spLocks noChangeArrowheads="1"/>
                </p:cNvSpPr>
                <p:nvPr/>
              </p:nvSpPr>
              <p:spPr bwMode="auto">
                <a:xfrm>
                  <a:off x="2633" y="1263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8" name="Rectangle 143"/>
                <p:cNvSpPr>
                  <a:spLocks noChangeArrowheads="1"/>
                </p:cNvSpPr>
                <p:nvPr/>
              </p:nvSpPr>
              <p:spPr bwMode="auto">
                <a:xfrm>
                  <a:off x="2633" y="1270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09" name="Rectangle 144"/>
                <p:cNvSpPr>
                  <a:spLocks noChangeArrowheads="1"/>
                </p:cNvSpPr>
                <p:nvPr/>
              </p:nvSpPr>
              <p:spPr bwMode="auto">
                <a:xfrm>
                  <a:off x="2633" y="1277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0" name="Rectangle 145"/>
                <p:cNvSpPr>
                  <a:spLocks noChangeArrowheads="1"/>
                </p:cNvSpPr>
                <p:nvPr/>
              </p:nvSpPr>
              <p:spPr bwMode="auto">
                <a:xfrm>
                  <a:off x="2633" y="1284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1" name="Rectangle 146"/>
                <p:cNvSpPr>
                  <a:spLocks noChangeArrowheads="1"/>
                </p:cNvSpPr>
                <p:nvPr/>
              </p:nvSpPr>
              <p:spPr bwMode="auto">
                <a:xfrm>
                  <a:off x="2633" y="1291"/>
                  <a:ext cx="493" cy="6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2" name="Rectangle 147"/>
                <p:cNvSpPr>
                  <a:spLocks noChangeArrowheads="1"/>
                </p:cNvSpPr>
                <p:nvPr/>
              </p:nvSpPr>
              <p:spPr bwMode="auto">
                <a:xfrm>
                  <a:off x="2633" y="1297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3" name="Rectangle 148"/>
                <p:cNvSpPr>
                  <a:spLocks noChangeArrowheads="1"/>
                </p:cNvSpPr>
                <p:nvPr/>
              </p:nvSpPr>
              <p:spPr bwMode="auto">
                <a:xfrm>
                  <a:off x="2633" y="1304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4" name="Rectangle 149"/>
                <p:cNvSpPr>
                  <a:spLocks noChangeArrowheads="1"/>
                </p:cNvSpPr>
                <p:nvPr/>
              </p:nvSpPr>
              <p:spPr bwMode="auto">
                <a:xfrm>
                  <a:off x="2633" y="1311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5" name="Rectangle 150"/>
                <p:cNvSpPr>
                  <a:spLocks noChangeArrowheads="1"/>
                </p:cNvSpPr>
                <p:nvPr/>
              </p:nvSpPr>
              <p:spPr bwMode="auto">
                <a:xfrm>
                  <a:off x="2633" y="1318"/>
                  <a:ext cx="493" cy="7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6" name="Rectangle 151"/>
                <p:cNvSpPr>
                  <a:spLocks noChangeArrowheads="1"/>
                </p:cNvSpPr>
                <p:nvPr/>
              </p:nvSpPr>
              <p:spPr bwMode="auto">
                <a:xfrm>
                  <a:off x="2633" y="1325"/>
                  <a:ext cx="493" cy="6"/>
                </a:xfrm>
                <a:prstGeom prst="rect">
                  <a:avLst/>
                </a:prstGeom>
                <a:solidFill>
                  <a:srgbClr val="74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7" name="Rectangle 152"/>
                <p:cNvSpPr>
                  <a:spLocks noChangeArrowheads="1"/>
                </p:cNvSpPr>
                <p:nvPr/>
              </p:nvSpPr>
              <p:spPr bwMode="auto">
                <a:xfrm>
                  <a:off x="2633" y="1331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8" name="Rectangle 153"/>
                <p:cNvSpPr>
                  <a:spLocks noChangeArrowheads="1"/>
                </p:cNvSpPr>
                <p:nvPr/>
              </p:nvSpPr>
              <p:spPr bwMode="auto">
                <a:xfrm>
                  <a:off x="2633" y="1338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19" name="Rectangle 154"/>
                <p:cNvSpPr>
                  <a:spLocks noChangeArrowheads="1"/>
                </p:cNvSpPr>
                <p:nvPr/>
              </p:nvSpPr>
              <p:spPr bwMode="auto">
                <a:xfrm>
                  <a:off x="2633" y="1345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0" name="Rectangle 155"/>
                <p:cNvSpPr>
                  <a:spLocks noChangeArrowheads="1"/>
                </p:cNvSpPr>
                <p:nvPr/>
              </p:nvSpPr>
              <p:spPr bwMode="auto">
                <a:xfrm>
                  <a:off x="2633" y="1352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1" name="Rectangle 156"/>
                <p:cNvSpPr>
                  <a:spLocks noChangeArrowheads="1"/>
                </p:cNvSpPr>
                <p:nvPr/>
              </p:nvSpPr>
              <p:spPr bwMode="auto">
                <a:xfrm>
                  <a:off x="2633" y="1359"/>
                  <a:ext cx="493" cy="6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2" name="Rectangle 157"/>
                <p:cNvSpPr>
                  <a:spLocks noChangeArrowheads="1"/>
                </p:cNvSpPr>
                <p:nvPr/>
              </p:nvSpPr>
              <p:spPr bwMode="auto">
                <a:xfrm>
                  <a:off x="2633" y="1365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3" name="Rectangle 158"/>
                <p:cNvSpPr>
                  <a:spLocks noChangeArrowheads="1"/>
                </p:cNvSpPr>
                <p:nvPr/>
              </p:nvSpPr>
              <p:spPr bwMode="auto">
                <a:xfrm>
                  <a:off x="2633" y="1372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4" name="Rectangle 159"/>
                <p:cNvSpPr>
                  <a:spLocks noChangeArrowheads="1"/>
                </p:cNvSpPr>
                <p:nvPr/>
              </p:nvSpPr>
              <p:spPr bwMode="auto">
                <a:xfrm>
                  <a:off x="2633" y="1379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5" name="Rectangle 160"/>
                <p:cNvSpPr>
                  <a:spLocks noChangeArrowheads="1"/>
                </p:cNvSpPr>
                <p:nvPr/>
              </p:nvSpPr>
              <p:spPr bwMode="auto">
                <a:xfrm>
                  <a:off x="2633" y="1386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6" name="Rectangle 161"/>
                <p:cNvSpPr>
                  <a:spLocks noChangeArrowheads="1"/>
                </p:cNvSpPr>
                <p:nvPr/>
              </p:nvSpPr>
              <p:spPr bwMode="auto">
                <a:xfrm>
                  <a:off x="2633" y="1393"/>
                  <a:ext cx="493" cy="6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7" name="Rectangle 162"/>
                <p:cNvSpPr>
                  <a:spLocks noChangeArrowheads="1"/>
                </p:cNvSpPr>
                <p:nvPr/>
              </p:nvSpPr>
              <p:spPr bwMode="auto">
                <a:xfrm>
                  <a:off x="2633" y="1399"/>
                  <a:ext cx="493" cy="7"/>
                </a:xfrm>
                <a:prstGeom prst="rect">
                  <a:avLst/>
                </a:prstGeom>
                <a:solidFill>
                  <a:srgbClr val="6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8" name="Rectangle 163"/>
                <p:cNvSpPr>
                  <a:spLocks noChangeArrowheads="1"/>
                </p:cNvSpPr>
                <p:nvPr/>
              </p:nvSpPr>
              <p:spPr bwMode="auto">
                <a:xfrm>
                  <a:off x="2633" y="1406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9" name="Rectangle 164"/>
                <p:cNvSpPr>
                  <a:spLocks noChangeArrowheads="1"/>
                </p:cNvSpPr>
                <p:nvPr/>
              </p:nvSpPr>
              <p:spPr bwMode="auto">
                <a:xfrm>
                  <a:off x="2633" y="1413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0" name="Rectangle 165"/>
                <p:cNvSpPr>
                  <a:spLocks noChangeArrowheads="1"/>
                </p:cNvSpPr>
                <p:nvPr/>
              </p:nvSpPr>
              <p:spPr bwMode="auto">
                <a:xfrm>
                  <a:off x="2633" y="1420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1" name="Rectangle 166"/>
                <p:cNvSpPr>
                  <a:spLocks noChangeArrowheads="1"/>
                </p:cNvSpPr>
                <p:nvPr/>
              </p:nvSpPr>
              <p:spPr bwMode="auto">
                <a:xfrm>
                  <a:off x="2633" y="1427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2" name="Rectangle 167"/>
                <p:cNvSpPr>
                  <a:spLocks noChangeArrowheads="1"/>
                </p:cNvSpPr>
                <p:nvPr/>
              </p:nvSpPr>
              <p:spPr bwMode="auto">
                <a:xfrm>
                  <a:off x="2633" y="1434"/>
                  <a:ext cx="493" cy="6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3" name="Rectangle 168"/>
                <p:cNvSpPr>
                  <a:spLocks noChangeArrowheads="1"/>
                </p:cNvSpPr>
                <p:nvPr/>
              </p:nvSpPr>
              <p:spPr bwMode="auto">
                <a:xfrm>
                  <a:off x="2633" y="1440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4" name="Rectangle 169"/>
                <p:cNvSpPr>
                  <a:spLocks noChangeArrowheads="1"/>
                </p:cNvSpPr>
                <p:nvPr/>
              </p:nvSpPr>
              <p:spPr bwMode="auto">
                <a:xfrm>
                  <a:off x="2633" y="1447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5" name="Rectangle 170"/>
                <p:cNvSpPr>
                  <a:spLocks noChangeArrowheads="1"/>
                </p:cNvSpPr>
                <p:nvPr/>
              </p:nvSpPr>
              <p:spPr bwMode="auto">
                <a:xfrm>
                  <a:off x="2633" y="1454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6" name="Rectangle 171"/>
                <p:cNvSpPr>
                  <a:spLocks noChangeArrowheads="1"/>
                </p:cNvSpPr>
                <p:nvPr/>
              </p:nvSpPr>
              <p:spPr bwMode="auto">
                <a:xfrm>
                  <a:off x="2633" y="1461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7" name="Rectangle 172"/>
                <p:cNvSpPr>
                  <a:spLocks noChangeArrowheads="1"/>
                </p:cNvSpPr>
                <p:nvPr/>
              </p:nvSpPr>
              <p:spPr bwMode="auto">
                <a:xfrm>
                  <a:off x="2633" y="1468"/>
                  <a:ext cx="493" cy="6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8" name="Rectangle 173"/>
                <p:cNvSpPr>
                  <a:spLocks noChangeArrowheads="1"/>
                </p:cNvSpPr>
                <p:nvPr/>
              </p:nvSpPr>
              <p:spPr bwMode="auto">
                <a:xfrm>
                  <a:off x="2633" y="1474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9" name="Rectangle 174"/>
                <p:cNvSpPr>
                  <a:spLocks noChangeArrowheads="1"/>
                </p:cNvSpPr>
                <p:nvPr/>
              </p:nvSpPr>
              <p:spPr bwMode="auto">
                <a:xfrm>
                  <a:off x="2633" y="1481"/>
                  <a:ext cx="493" cy="7"/>
                </a:xfrm>
                <a:prstGeom prst="rect">
                  <a:avLst/>
                </a:prstGeom>
                <a:solidFill>
                  <a:srgbClr val="5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0" name="Rectangle 175"/>
                <p:cNvSpPr>
                  <a:spLocks noChangeArrowheads="1"/>
                </p:cNvSpPr>
                <p:nvPr/>
              </p:nvSpPr>
              <p:spPr bwMode="auto">
                <a:xfrm>
                  <a:off x="2633" y="1488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1" name="Rectangle 176"/>
                <p:cNvSpPr>
                  <a:spLocks noChangeArrowheads="1"/>
                </p:cNvSpPr>
                <p:nvPr/>
              </p:nvSpPr>
              <p:spPr bwMode="auto">
                <a:xfrm>
                  <a:off x="2633" y="1495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2" name="Rectangle 177"/>
                <p:cNvSpPr>
                  <a:spLocks noChangeArrowheads="1"/>
                </p:cNvSpPr>
                <p:nvPr/>
              </p:nvSpPr>
              <p:spPr bwMode="auto">
                <a:xfrm>
                  <a:off x="2633" y="1502"/>
                  <a:ext cx="493" cy="6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3" name="Rectangle 178"/>
                <p:cNvSpPr>
                  <a:spLocks noChangeArrowheads="1"/>
                </p:cNvSpPr>
                <p:nvPr/>
              </p:nvSpPr>
              <p:spPr bwMode="auto">
                <a:xfrm>
                  <a:off x="2633" y="1508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4" name="Rectangle 179"/>
                <p:cNvSpPr>
                  <a:spLocks noChangeArrowheads="1"/>
                </p:cNvSpPr>
                <p:nvPr/>
              </p:nvSpPr>
              <p:spPr bwMode="auto">
                <a:xfrm>
                  <a:off x="2633" y="1515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5" name="Rectangle 180"/>
                <p:cNvSpPr>
                  <a:spLocks noChangeArrowheads="1"/>
                </p:cNvSpPr>
                <p:nvPr/>
              </p:nvSpPr>
              <p:spPr bwMode="auto">
                <a:xfrm>
                  <a:off x="2633" y="1522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6" name="Rectangle 181"/>
                <p:cNvSpPr>
                  <a:spLocks noChangeArrowheads="1"/>
                </p:cNvSpPr>
                <p:nvPr/>
              </p:nvSpPr>
              <p:spPr bwMode="auto">
                <a:xfrm>
                  <a:off x="2633" y="1529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7" name="Rectangle 182"/>
                <p:cNvSpPr>
                  <a:spLocks noChangeArrowheads="1"/>
                </p:cNvSpPr>
                <p:nvPr/>
              </p:nvSpPr>
              <p:spPr bwMode="auto">
                <a:xfrm>
                  <a:off x="2633" y="1536"/>
                  <a:ext cx="493" cy="6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8" name="Rectangle 183"/>
                <p:cNvSpPr>
                  <a:spLocks noChangeArrowheads="1"/>
                </p:cNvSpPr>
                <p:nvPr/>
              </p:nvSpPr>
              <p:spPr bwMode="auto">
                <a:xfrm>
                  <a:off x="2633" y="1542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49" name="Rectangle 184"/>
                <p:cNvSpPr>
                  <a:spLocks noChangeArrowheads="1"/>
                </p:cNvSpPr>
                <p:nvPr/>
              </p:nvSpPr>
              <p:spPr bwMode="auto">
                <a:xfrm>
                  <a:off x="2633" y="1549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0" name="Rectangle 185"/>
                <p:cNvSpPr>
                  <a:spLocks noChangeArrowheads="1"/>
                </p:cNvSpPr>
                <p:nvPr/>
              </p:nvSpPr>
              <p:spPr bwMode="auto">
                <a:xfrm>
                  <a:off x="2633" y="1556"/>
                  <a:ext cx="493" cy="7"/>
                </a:xfrm>
                <a:prstGeom prst="rect">
                  <a:avLst/>
                </a:prstGeom>
                <a:solidFill>
                  <a:srgbClr val="5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1" name="Rectangle 186"/>
                <p:cNvSpPr>
                  <a:spLocks noChangeArrowheads="1"/>
                </p:cNvSpPr>
                <p:nvPr/>
              </p:nvSpPr>
              <p:spPr bwMode="auto">
                <a:xfrm>
                  <a:off x="2633" y="1563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2" name="Rectangle 187"/>
                <p:cNvSpPr>
                  <a:spLocks noChangeArrowheads="1"/>
                </p:cNvSpPr>
                <p:nvPr/>
              </p:nvSpPr>
              <p:spPr bwMode="auto">
                <a:xfrm>
                  <a:off x="2633" y="1570"/>
                  <a:ext cx="493" cy="6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3" name="Rectangle 188"/>
                <p:cNvSpPr>
                  <a:spLocks noChangeArrowheads="1"/>
                </p:cNvSpPr>
                <p:nvPr/>
              </p:nvSpPr>
              <p:spPr bwMode="auto">
                <a:xfrm>
                  <a:off x="2633" y="1576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4" name="Rectangle 189"/>
                <p:cNvSpPr>
                  <a:spLocks noChangeArrowheads="1"/>
                </p:cNvSpPr>
                <p:nvPr/>
              </p:nvSpPr>
              <p:spPr bwMode="auto">
                <a:xfrm>
                  <a:off x="2633" y="1583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5" name="Rectangle 190"/>
                <p:cNvSpPr>
                  <a:spLocks noChangeArrowheads="1"/>
                </p:cNvSpPr>
                <p:nvPr/>
              </p:nvSpPr>
              <p:spPr bwMode="auto">
                <a:xfrm>
                  <a:off x="2633" y="1590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6" name="Rectangle 191"/>
                <p:cNvSpPr>
                  <a:spLocks noChangeArrowheads="1"/>
                </p:cNvSpPr>
                <p:nvPr/>
              </p:nvSpPr>
              <p:spPr bwMode="auto">
                <a:xfrm>
                  <a:off x="2633" y="1597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7" name="Rectangle 192"/>
                <p:cNvSpPr>
                  <a:spLocks noChangeArrowheads="1"/>
                </p:cNvSpPr>
                <p:nvPr/>
              </p:nvSpPr>
              <p:spPr bwMode="auto">
                <a:xfrm>
                  <a:off x="2633" y="1604"/>
                  <a:ext cx="493" cy="6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8" name="Rectangle 193"/>
                <p:cNvSpPr>
                  <a:spLocks noChangeArrowheads="1"/>
                </p:cNvSpPr>
                <p:nvPr/>
              </p:nvSpPr>
              <p:spPr bwMode="auto">
                <a:xfrm>
                  <a:off x="2633" y="1610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9" name="Rectangle 194"/>
                <p:cNvSpPr>
                  <a:spLocks noChangeArrowheads="1"/>
                </p:cNvSpPr>
                <p:nvPr/>
              </p:nvSpPr>
              <p:spPr bwMode="auto">
                <a:xfrm>
                  <a:off x="2633" y="1617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0" name="Rectangle 195"/>
                <p:cNvSpPr>
                  <a:spLocks noChangeArrowheads="1"/>
                </p:cNvSpPr>
                <p:nvPr/>
              </p:nvSpPr>
              <p:spPr bwMode="auto">
                <a:xfrm>
                  <a:off x="2633" y="1624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1" name="Rectangle 196"/>
                <p:cNvSpPr>
                  <a:spLocks noChangeArrowheads="1"/>
                </p:cNvSpPr>
                <p:nvPr/>
              </p:nvSpPr>
              <p:spPr bwMode="auto">
                <a:xfrm>
                  <a:off x="2633" y="1631"/>
                  <a:ext cx="493" cy="7"/>
                </a:xfrm>
                <a:prstGeom prst="rect">
                  <a:avLst/>
                </a:prstGeom>
                <a:solidFill>
                  <a:srgbClr val="4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2" name="Rectangle 197"/>
                <p:cNvSpPr>
                  <a:spLocks noChangeArrowheads="1"/>
                </p:cNvSpPr>
                <p:nvPr/>
              </p:nvSpPr>
              <p:spPr bwMode="auto">
                <a:xfrm>
                  <a:off x="2633" y="1638"/>
                  <a:ext cx="493" cy="6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3" name="Rectangle 198"/>
                <p:cNvSpPr>
                  <a:spLocks noChangeArrowheads="1"/>
                </p:cNvSpPr>
                <p:nvPr/>
              </p:nvSpPr>
              <p:spPr bwMode="auto">
                <a:xfrm>
                  <a:off x="2633" y="1644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4" name="Rectangle 199"/>
                <p:cNvSpPr>
                  <a:spLocks noChangeArrowheads="1"/>
                </p:cNvSpPr>
                <p:nvPr/>
              </p:nvSpPr>
              <p:spPr bwMode="auto">
                <a:xfrm>
                  <a:off x="2633" y="1651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5" name="Rectangle 200"/>
                <p:cNvSpPr>
                  <a:spLocks noChangeArrowheads="1"/>
                </p:cNvSpPr>
                <p:nvPr/>
              </p:nvSpPr>
              <p:spPr bwMode="auto">
                <a:xfrm>
                  <a:off x="2633" y="1658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6" name="Rectangle 201"/>
                <p:cNvSpPr>
                  <a:spLocks noChangeArrowheads="1"/>
                </p:cNvSpPr>
                <p:nvPr/>
              </p:nvSpPr>
              <p:spPr bwMode="auto">
                <a:xfrm>
                  <a:off x="2633" y="1665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7" name="Rectangle 202"/>
                <p:cNvSpPr>
                  <a:spLocks noChangeArrowheads="1"/>
                </p:cNvSpPr>
                <p:nvPr/>
              </p:nvSpPr>
              <p:spPr bwMode="auto">
                <a:xfrm>
                  <a:off x="2633" y="1672"/>
                  <a:ext cx="493" cy="6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8" name="Rectangle 203"/>
                <p:cNvSpPr>
                  <a:spLocks noChangeArrowheads="1"/>
                </p:cNvSpPr>
                <p:nvPr/>
              </p:nvSpPr>
              <p:spPr bwMode="auto">
                <a:xfrm>
                  <a:off x="2633" y="1678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9" name="Rectangle 204"/>
                <p:cNvSpPr>
                  <a:spLocks noChangeArrowheads="1"/>
                </p:cNvSpPr>
                <p:nvPr/>
              </p:nvSpPr>
              <p:spPr bwMode="auto">
                <a:xfrm>
                  <a:off x="2633" y="1685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0" name="Rectangle 205"/>
                <p:cNvSpPr>
                  <a:spLocks noChangeArrowheads="1"/>
                </p:cNvSpPr>
                <p:nvPr/>
              </p:nvSpPr>
              <p:spPr bwMode="auto">
                <a:xfrm>
                  <a:off x="2633" y="1692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1" name="Rectangle 206"/>
                <p:cNvSpPr>
                  <a:spLocks noChangeArrowheads="1"/>
                </p:cNvSpPr>
                <p:nvPr/>
              </p:nvSpPr>
              <p:spPr bwMode="auto">
                <a:xfrm>
                  <a:off x="2633" y="1699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2" name="Rectangle 207"/>
                <p:cNvSpPr>
                  <a:spLocks noChangeArrowheads="1"/>
                </p:cNvSpPr>
                <p:nvPr/>
              </p:nvSpPr>
              <p:spPr bwMode="auto">
                <a:xfrm>
                  <a:off x="2633" y="1706"/>
                  <a:ext cx="493" cy="6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3" name="Rectangle 208"/>
                <p:cNvSpPr>
                  <a:spLocks noChangeArrowheads="1"/>
                </p:cNvSpPr>
                <p:nvPr/>
              </p:nvSpPr>
              <p:spPr bwMode="auto">
                <a:xfrm>
                  <a:off x="2633" y="1712"/>
                  <a:ext cx="493" cy="7"/>
                </a:xfrm>
                <a:prstGeom prst="rect">
                  <a:avLst/>
                </a:prstGeom>
                <a:solidFill>
                  <a:srgbClr val="3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4" name="Rectangle 209"/>
                <p:cNvSpPr>
                  <a:spLocks noChangeArrowheads="1"/>
                </p:cNvSpPr>
                <p:nvPr/>
              </p:nvSpPr>
              <p:spPr bwMode="auto">
                <a:xfrm>
                  <a:off x="2633" y="1719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5" name="Rectangle 210"/>
                <p:cNvSpPr>
                  <a:spLocks noChangeArrowheads="1"/>
                </p:cNvSpPr>
                <p:nvPr/>
              </p:nvSpPr>
              <p:spPr bwMode="auto">
                <a:xfrm>
                  <a:off x="2633" y="1726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6" name="Rectangle 211"/>
                <p:cNvSpPr>
                  <a:spLocks noChangeArrowheads="1"/>
                </p:cNvSpPr>
                <p:nvPr/>
              </p:nvSpPr>
              <p:spPr bwMode="auto">
                <a:xfrm>
                  <a:off x="2633" y="1733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7" name="Rectangle 212"/>
                <p:cNvSpPr>
                  <a:spLocks noChangeArrowheads="1"/>
                </p:cNvSpPr>
                <p:nvPr/>
              </p:nvSpPr>
              <p:spPr bwMode="auto">
                <a:xfrm>
                  <a:off x="2633" y="1740"/>
                  <a:ext cx="493" cy="6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8" name="Rectangle 213"/>
                <p:cNvSpPr>
                  <a:spLocks noChangeArrowheads="1"/>
                </p:cNvSpPr>
                <p:nvPr/>
              </p:nvSpPr>
              <p:spPr bwMode="auto">
                <a:xfrm>
                  <a:off x="2633" y="1746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79" name="Rectangle 214"/>
                <p:cNvSpPr>
                  <a:spLocks noChangeArrowheads="1"/>
                </p:cNvSpPr>
                <p:nvPr/>
              </p:nvSpPr>
              <p:spPr bwMode="auto">
                <a:xfrm>
                  <a:off x="2633" y="1753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0" name="Rectangle 215"/>
                <p:cNvSpPr>
                  <a:spLocks noChangeArrowheads="1"/>
                </p:cNvSpPr>
                <p:nvPr/>
              </p:nvSpPr>
              <p:spPr bwMode="auto">
                <a:xfrm>
                  <a:off x="2633" y="1760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1" name="Rectangle 216"/>
                <p:cNvSpPr>
                  <a:spLocks noChangeArrowheads="1"/>
                </p:cNvSpPr>
                <p:nvPr/>
              </p:nvSpPr>
              <p:spPr bwMode="auto">
                <a:xfrm>
                  <a:off x="2633" y="1767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2" name="Rectangle 217"/>
                <p:cNvSpPr>
                  <a:spLocks noChangeArrowheads="1"/>
                </p:cNvSpPr>
                <p:nvPr/>
              </p:nvSpPr>
              <p:spPr bwMode="auto">
                <a:xfrm>
                  <a:off x="2633" y="1774"/>
                  <a:ext cx="493" cy="6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3" name="Rectangle 218"/>
                <p:cNvSpPr>
                  <a:spLocks noChangeArrowheads="1"/>
                </p:cNvSpPr>
                <p:nvPr/>
              </p:nvSpPr>
              <p:spPr bwMode="auto">
                <a:xfrm>
                  <a:off x="2633" y="1780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4" name="Rectangle 219"/>
                <p:cNvSpPr>
                  <a:spLocks noChangeArrowheads="1"/>
                </p:cNvSpPr>
                <p:nvPr/>
              </p:nvSpPr>
              <p:spPr bwMode="auto">
                <a:xfrm>
                  <a:off x="2633" y="1787"/>
                  <a:ext cx="493" cy="7"/>
                </a:xfrm>
                <a:prstGeom prst="rect">
                  <a:avLst/>
                </a:prstGeom>
                <a:solidFill>
                  <a:srgbClr val="3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5" name="Rectangle 220"/>
                <p:cNvSpPr>
                  <a:spLocks noChangeArrowheads="1"/>
                </p:cNvSpPr>
                <p:nvPr/>
              </p:nvSpPr>
              <p:spPr bwMode="auto">
                <a:xfrm>
                  <a:off x="2633" y="1794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6" name="Rectangle 221"/>
                <p:cNvSpPr>
                  <a:spLocks noChangeArrowheads="1"/>
                </p:cNvSpPr>
                <p:nvPr/>
              </p:nvSpPr>
              <p:spPr bwMode="auto">
                <a:xfrm>
                  <a:off x="2633" y="1801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7" name="Rectangle 222"/>
                <p:cNvSpPr>
                  <a:spLocks noChangeArrowheads="1"/>
                </p:cNvSpPr>
                <p:nvPr/>
              </p:nvSpPr>
              <p:spPr bwMode="auto">
                <a:xfrm>
                  <a:off x="2633" y="1808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8" name="Rectangle 223"/>
                <p:cNvSpPr>
                  <a:spLocks noChangeArrowheads="1"/>
                </p:cNvSpPr>
                <p:nvPr/>
              </p:nvSpPr>
              <p:spPr bwMode="auto">
                <a:xfrm>
                  <a:off x="2633" y="1815"/>
                  <a:ext cx="493" cy="6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89" name="Rectangle 224"/>
                <p:cNvSpPr>
                  <a:spLocks noChangeArrowheads="1"/>
                </p:cNvSpPr>
                <p:nvPr/>
              </p:nvSpPr>
              <p:spPr bwMode="auto">
                <a:xfrm>
                  <a:off x="2633" y="1821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0" name="Rectangle 225"/>
                <p:cNvSpPr>
                  <a:spLocks noChangeArrowheads="1"/>
                </p:cNvSpPr>
                <p:nvPr/>
              </p:nvSpPr>
              <p:spPr bwMode="auto">
                <a:xfrm>
                  <a:off x="2633" y="1828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1" name="Rectangle 226"/>
                <p:cNvSpPr>
                  <a:spLocks noChangeArrowheads="1"/>
                </p:cNvSpPr>
                <p:nvPr/>
              </p:nvSpPr>
              <p:spPr bwMode="auto">
                <a:xfrm>
                  <a:off x="2633" y="1835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2" name="Rectangle 227"/>
                <p:cNvSpPr>
                  <a:spLocks noChangeArrowheads="1"/>
                </p:cNvSpPr>
                <p:nvPr/>
              </p:nvSpPr>
              <p:spPr bwMode="auto">
                <a:xfrm>
                  <a:off x="2633" y="1842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3" name="Rectangle 228"/>
                <p:cNvSpPr>
                  <a:spLocks noChangeArrowheads="1"/>
                </p:cNvSpPr>
                <p:nvPr/>
              </p:nvSpPr>
              <p:spPr bwMode="auto">
                <a:xfrm>
                  <a:off x="2633" y="1849"/>
                  <a:ext cx="493" cy="6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4" name="Rectangle 229"/>
                <p:cNvSpPr>
                  <a:spLocks noChangeArrowheads="1"/>
                </p:cNvSpPr>
                <p:nvPr/>
              </p:nvSpPr>
              <p:spPr bwMode="auto">
                <a:xfrm>
                  <a:off x="2633" y="1855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5" name="Rectangle 230"/>
                <p:cNvSpPr>
                  <a:spLocks noChangeArrowheads="1"/>
                </p:cNvSpPr>
                <p:nvPr/>
              </p:nvSpPr>
              <p:spPr bwMode="auto">
                <a:xfrm>
                  <a:off x="2633" y="1862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6" name="Rectangle 231"/>
                <p:cNvSpPr>
                  <a:spLocks noChangeArrowheads="1"/>
                </p:cNvSpPr>
                <p:nvPr/>
              </p:nvSpPr>
              <p:spPr bwMode="auto">
                <a:xfrm>
                  <a:off x="2633" y="1869"/>
                  <a:ext cx="493" cy="7"/>
                </a:xfrm>
                <a:prstGeom prst="rect">
                  <a:avLst/>
                </a:prstGeom>
                <a:solidFill>
                  <a:srgbClr val="2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7" name="Rectangle 232"/>
                <p:cNvSpPr>
                  <a:spLocks noChangeArrowheads="1"/>
                </p:cNvSpPr>
                <p:nvPr/>
              </p:nvSpPr>
              <p:spPr bwMode="auto">
                <a:xfrm>
                  <a:off x="2633" y="1876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8" name="Rectangle 233"/>
                <p:cNvSpPr>
                  <a:spLocks noChangeArrowheads="1"/>
                </p:cNvSpPr>
                <p:nvPr/>
              </p:nvSpPr>
              <p:spPr bwMode="auto">
                <a:xfrm>
                  <a:off x="2633" y="1883"/>
                  <a:ext cx="493" cy="6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99" name="Rectangle 234"/>
                <p:cNvSpPr>
                  <a:spLocks noChangeArrowheads="1"/>
                </p:cNvSpPr>
                <p:nvPr/>
              </p:nvSpPr>
              <p:spPr bwMode="auto">
                <a:xfrm>
                  <a:off x="2633" y="1889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0" name="Rectangle 235"/>
                <p:cNvSpPr>
                  <a:spLocks noChangeArrowheads="1"/>
                </p:cNvSpPr>
                <p:nvPr/>
              </p:nvSpPr>
              <p:spPr bwMode="auto">
                <a:xfrm>
                  <a:off x="2633" y="1896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1" name="Rectangle 236"/>
                <p:cNvSpPr>
                  <a:spLocks noChangeArrowheads="1"/>
                </p:cNvSpPr>
                <p:nvPr/>
              </p:nvSpPr>
              <p:spPr bwMode="auto">
                <a:xfrm>
                  <a:off x="2633" y="1903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2" name="Rectangle 237"/>
                <p:cNvSpPr>
                  <a:spLocks noChangeArrowheads="1"/>
                </p:cNvSpPr>
                <p:nvPr/>
              </p:nvSpPr>
              <p:spPr bwMode="auto">
                <a:xfrm>
                  <a:off x="2633" y="1910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3" name="Rectangle 238"/>
                <p:cNvSpPr>
                  <a:spLocks noChangeArrowheads="1"/>
                </p:cNvSpPr>
                <p:nvPr/>
              </p:nvSpPr>
              <p:spPr bwMode="auto">
                <a:xfrm>
                  <a:off x="2633" y="1917"/>
                  <a:ext cx="493" cy="6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4" name="Rectangle 239"/>
                <p:cNvSpPr>
                  <a:spLocks noChangeArrowheads="1"/>
                </p:cNvSpPr>
                <p:nvPr/>
              </p:nvSpPr>
              <p:spPr bwMode="auto">
                <a:xfrm>
                  <a:off x="2633" y="1923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5" name="Rectangle 240"/>
                <p:cNvSpPr>
                  <a:spLocks noChangeArrowheads="1"/>
                </p:cNvSpPr>
                <p:nvPr/>
              </p:nvSpPr>
              <p:spPr bwMode="auto">
                <a:xfrm>
                  <a:off x="2633" y="1930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6" name="Rectangle 241"/>
                <p:cNvSpPr>
                  <a:spLocks noChangeArrowheads="1"/>
                </p:cNvSpPr>
                <p:nvPr/>
              </p:nvSpPr>
              <p:spPr bwMode="auto">
                <a:xfrm>
                  <a:off x="2633" y="1937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7" name="Rectangle 242"/>
                <p:cNvSpPr>
                  <a:spLocks noChangeArrowheads="1"/>
                </p:cNvSpPr>
                <p:nvPr/>
              </p:nvSpPr>
              <p:spPr bwMode="auto">
                <a:xfrm>
                  <a:off x="2633" y="1944"/>
                  <a:ext cx="493" cy="7"/>
                </a:xfrm>
                <a:prstGeom prst="rect">
                  <a:avLst/>
                </a:prstGeom>
                <a:solidFill>
                  <a:srgbClr val="1F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8" name="Rectangle 243"/>
                <p:cNvSpPr>
                  <a:spLocks noChangeArrowheads="1"/>
                </p:cNvSpPr>
                <p:nvPr/>
              </p:nvSpPr>
              <p:spPr bwMode="auto">
                <a:xfrm>
                  <a:off x="2633" y="1951"/>
                  <a:ext cx="493" cy="6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09" name="Rectangle 244"/>
                <p:cNvSpPr>
                  <a:spLocks noChangeArrowheads="1"/>
                </p:cNvSpPr>
                <p:nvPr/>
              </p:nvSpPr>
              <p:spPr bwMode="auto">
                <a:xfrm>
                  <a:off x="2633" y="1957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0" name="Rectangle 245"/>
                <p:cNvSpPr>
                  <a:spLocks noChangeArrowheads="1"/>
                </p:cNvSpPr>
                <p:nvPr/>
              </p:nvSpPr>
              <p:spPr bwMode="auto">
                <a:xfrm>
                  <a:off x="2633" y="1964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1" name="Rectangle 246"/>
                <p:cNvSpPr>
                  <a:spLocks noChangeArrowheads="1"/>
                </p:cNvSpPr>
                <p:nvPr/>
              </p:nvSpPr>
              <p:spPr bwMode="auto">
                <a:xfrm>
                  <a:off x="2633" y="1971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2" name="Rectangle 247"/>
                <p:cNvSpPr>
                  <a:spLocks noChangeArrowheads="1"/>
                </p:cNvSpPr>
                <p:nvPr/>
              </p:nvSpPr>
              <p:spPr bwMode="auto">
                <a:xfrm>
                  <a:off x="2633" y="1978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3" name="Rectangle 248"/>
                <p:cNvSpPr>
                  <a:spLocks noChangeArrowheads="1"/>
                </p:cNvSpPr>
                <p:nvPr/>
              </p:nvSpPr>
              <p:spPr bwMode="auto">
                <a:xfrm>
                  <a:off x="2633" y="1985"/>
                  <a:ext cx="493" cy="6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4" name="Rectangle 249"/>
                <p:cNvSpPr>
                  <a:spLocks noChangeArrowheads="1"/>
                </p:cNvSpPr>
                <p:nvPr/>
              </p:nvSpPr>
              <p:spPr bwMode="auto">
                <a:xfrm>
                  <a:off x="2633" y="1991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5" name="Rectangle 250"/>
                <p:cNvSpPr>
                  <a:spLocks noChangeArrowheads="1"/>
                </p:cNvSpPr>
                <p:nvPr/>
              </p:nvSpPr>
              <p:spPr bwMode="auto">
                <a:xfrm>
                  <a:off x="2633" y="1998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6" name="Rectangle 251"/>
                <p:cNvSpPr>
                  <a:spLocks noChangeArrowheads="1"/>
                </p:cNvSpPr>
                <p:nvPr/>
              </p:nvSpPr>
              <p:spPr bwMode="auto">
                <a:xfrm>
                  <a:off x="2633" y="2005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7" name="Rectangle 252"/>
                <p:cNvSpPr>
                  <a:spLocks noChangeArrowheads="1"/>
                </p:cNvSpPr>
                <p:nvPr/>
              </p:nvSpPr>
              <p:spPr bwMode="auto">
                <a:xfrm>
                  <a:off x="2633" y="2012"/>
                  <a:ext cx="493" cy="7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8" name="Rectangle 253"/>
                <p:cNvSpPr>
                  <a:spLocks noChangeArrowheads="1"/>
                </p:cNvSpPr>
                <p:nvPr/>
              </p:nvSpPr>
              <p:spPr bwMode="auto">
                <a:xfrm>
                  <a:off x="2633" y="2019"/>
                  <a:ext cx="493" cy="6"/>
                </a:xfrm>
                <a:prstGeom prst="rect">
                  <a:avLst/>
                </a:prstGeom>
                <a:solidFill>
                  <a:srgbClr val="15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19" name="Rectangle 254"/>
                <p:cNvSpPr>
                  <a:spLocks noChangeArrowheads="1"/>
                </p:cNvSpPr>
                <p:nvPr/>
              </p:nvSpPr>
              <p:spPr bwMode="auto">
                <a:xfrm>
                  <a:off x="2633" y="2025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0" name="Rectangle 255"/>
                <p:cNvSpPr>
                  <a:spLocks noChangeArrowheads="1"/>
                </p:cNvSpPr>
                <p:nvPr/>
              </p:nvSpPr>
              <p:spPr bwMode="auto">
                <a:xfrm>
                  <a:off x="2633" y="2032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1" name="Rectangle 256"/>
                <p:cNvSpPr>
                  <a:spLocks noChangeArrowheads="1"/>
                </p:cNvSpPr>
                <p:nvPr/>
              </p:nvSpPr>
              <p:spPr bwMode="auto">
                <a:xfrm>
                  <a:off x="2633" y="2039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2" name="Rectangle 257"/>
                <p:cNvSpPr>
                  <a:spLocks noChangeArrowheads="1"/>
                </p:cNvSpPr>
                <p:nvPr/>
              </p:nvSpPr>
              <p:spPr bwMode="auto">
                <a:xfrm>
                  <a:off x="2633" y="2046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3" name="Rectangle 258"/>
                <p:cNvSpPr>
                  <a:spLocks noChangeArrowheads="1"/>
                </p:cNvSpPr>
                <p:nvPr/>
              </p:nvSpPr>
              <p:spPr bwMode="auto">
                <a:xfrm>
                  <a:off x="2633" y="2053"/>
                  <a:ext cx="493" cy="6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4" name="Rectangle 259"/>
                <p:cNvSpPr>
                  <a:spLocks noChangeArrowheads="1"/>
                </p:cNvSpPr>
                <p:nvPr/>
              </p:nvSpPr>
              <p:spPr bwMode="auto">
                <a:xfrm>
                  <a:off x="2633" y="2059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5" name="Rectangle 260"/>
                <p:cNvSpPr>
                  <a:spLocks noChangeArrowheads="1"/>
                </p:cNvSpPr>
                <p:nvPr/>
              </p:nvSpPr>
              <p:spPr bwMode="auto">
                <a:xfrm>
                  <a:off x="2633" y="2066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6" name="Rectangle 261"/>
                <p:cNvSpPr>
                  <a:spLocks noChangeArrowheads="1"/>
                </p:cNvSpPr>
                <p:nvPr/>
              </p:nvSpPr>
              <p:spPr bwMode="auto">
                <a:xfrm>
                  <a:off x="2633" y="2073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7" name="Rectangle 262"/>
                <p:cNvSpPr>
                  <a:spLocks noChangeArrowheads="1"/>
                </p:cNvSpPr>
                <p:nvPr/>
              </p:nvSpPr>
              <p:spPr bwMode="auto">
                <a:xfrm>
                  <a:off x="2633" y="2080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8" name="Rectangle 263"/>
                <p:cNvSpPr>
                  <a:spLocks noChangeArrowheads="1"/>
                </p:cNvSpPr>
                <p:nvPr/>
              </p:nvSpPr>
              <p:spPr bwMode="auto">
                <a:xfrm>
                  <a:off x="2633" y="2087"/>
                  <a:ext cx="493" cy="6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9" name="Rectangle 264"/>
                <p:cNvSpPr>
                  <a:spLocks noChangeArrowheads="1"/>
                </p:cNvSpPr>
                <p:nvPr/>
              </p:nvSpPr>
              <p:spPr bwMode="auto">
                <a:xfrm>
                  <a:off x="2633" y="2093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0" name="Rectangle 265"/>
                <p:cNvSpPr>
                  <a:spLocks noChangeArrowheads="1"/>
                </p:cNvSpPr>
                <p:nvPr/>
              </p:nvSpPr>
              <p:spPr bwMode="auto">
                <a:xfrm>
                  <a:off x="2633" y="2100"/>
                  <a:ext cx="493" cy="7"/>
                </a:xfrm>
                <a:prstGeom prst="rect">
                  <a:avLst/>
                </a:prstGeom>
                <a:solidFill>
                  <a:srgbClr val="0A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1" name="Rectangle 266"/>
                <p:cNvSpPr>
                  <a:spLocks noChangeArrowheads="1"/>
                </p:cNvSpPr>
                <p:nvPr/>
              </p:nvSpPr>
              <p:spPr bwMode="auto">
                <a:xfrm>
                  <a:off x="2633" y="2107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2" name="Rectangle 267"/>
                <p:cNvSpPr>
                  <a:spLocks noChangeArrowheads="1"/>
                </p:cNvSpPr>
                <p:nvPr/>
              </p:nvSpPr>
              <p:spPr bwMode="auto">
                <a:xfrm>
                  <a:off x="2633" y="2114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3" name="Rectangle 268"/>
                <p:cNvSpPr>
                  <a:spLocks noChangeArrowheads="1"/>
                </p:cNvSpPr>
                <p:nvPr/>
              </p:nvSpPr>
              <p:spPr bwMode="auto">
                <a:xfrm>
                  <a:off x="2633" y="2121"/>
                  <a:ext cx="493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4" name="Rectangle 269"/>
                <p:cNvSpPr>
                  <a:spLocks noChangeArrowheads="1"/>
                </p:cNvSpPr>
                <p:nvPr/>
              </p:nvSpPr>
              <p:spPr bwMode="auto">
                <a:xfrm>
                  <a:off x="2633" y="2127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5" name="Rectangle 270"/>
                <p:cNvSpPr>
                  <a:spLocks noChangeArrowheads="1"/>
                </p:cNvSpPr>
                <p:nvPr/>
              </p:nvSpPr>
              <p:spPr bwMode="auto">
                <a:xfrm>
                  <a:off x="2633" y="2134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6" name="Rectangle 271"/>
                <p:cNvSpPr>
                  <a:spLocks noChangeArrowheads="1"/>
                </p:cNvSpPr>
                <p:nvPr/>
              </p:nvSpPr>
              <p:spPr bwMode="auto">
                <a:xfrm>
                  <a:off x="2633" y="2141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7" name="Rectangle 272"/>
                <p:cNvSpPr>
                  <a:spLocks noChangeArrowheads="1"/>
                </p:cNvSpPr>
                <p:nvPr/>
              </p:nvSpPr>
              <p:spPr bwMode="auto">
                <a:xfrm>
                  <a:off x="2633" y="2148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8" name="Rectangle 273"/>
                <p:cNvSpPr>
                  <a:spLocks noChangeArrowheads="1"/>
                </p:cNvSpPr>
                <p:nvPr/>
              </p:nvSpPr>
              <p:spPr bwMode="auto">
                <a:xfrm>
                  <a:off x="2633" y="2155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39" name="Rectangle 274"/>
                <p:cNvSpPr>
                  <a:spLocks noChangeArrowheads="1"/>
                </p:cNvSpPr>
                <p:nvPr/>
              </p:nvSpPr>
              <p:spPr bwMode="auto">
                <a:xfrm>
                  <a:off x="2633" y="2162"/>
                  <a:ext cx="493" cy="6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0" name="Rectangle 275"/>
                <p:cNvSpPr>
                  <a:spLocks noChangeArrowheads="1"/>
                </p:cNvSpPr>
                <p:nvPr/>
              </p:nvSpPr>
              <p:spPr bwMode="auto">
                <a:xfrm>
                  <a:off x="2633" y="2168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1" name="Rectangle 276"/>
                <p:cNvSpPr>
                  <a:spLocks noChangeArrowheads="1"/>
                </p:cNvSpPr>
                <p:nvPr/>
              </p:nvSpPr>
              <p:spPr bwMode="auto">
                <a:xfrm>
                  <a:off x="2633" y="2175"/>
                  <a:ext cx="493" cy="7"/>
                </a:xfrm>
                <a:prstGeom prst="rect">
                  <a:avLst/>
                </a:prstGeom>
                <a:solidFill>
                  <a:srgbClr val="0000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2" name="Rectangle 277"/>
                <p:cNvSpPr>
                  <a:spLocks noChangeArrowheads="1"/>
                </p:cNvSpPr>
                <p:nvPr/>
              </p:nvSpPr>
              <p:spPr bwMode="auto">
                <a:xfrm>
                  <a:off x="2633" y="2182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3" name="Rectangle 278"/>
                <p:cNvSpPr>
                  <a:spLocks noChangeArrowheads="1"/>
                </p:cNvSpPr>
                <p:nvPr/>
              </p:nvSpPr>
              <p:spPr bwMode="auto">
                <a:xfrm>
                  <a:off x="2633" y="2189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4" name="Rectangle 279"/>
                <p:cNvSpPr>
                  <a:spLocks noChangeArrowheads="1"/>
                </p:cNvSpPr>
                <p:nvPr/>
              </p:nvSpPr>
              <p:spPr bwMode="auto">
                <a:xfrm>
                  <a:off x="2633" y="2196"/>
                  <a:ext cx="493" cy="6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5" name="Rectangle 280"/>
                <p:cNvSpPr>
                  <a:spLocks noChangeArrowheads="1"/>
                </p:cNvSpPr>
                <p:nvPr/>
              </p:nvSpPr>
              <p:spPr bwMode="auto">
                <a:xfrm>
                  <a:off x="2633" y="2202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6" name="Rectangle 281"/>
                <p:cNvSpPr>
                  <a:spLocks noChangeArrowheads="1"/>
                </p:cNvSpPr>
                <p:nvPr/>
              </p:nvSpPr>
              <p:spPr bwMode="auto">
                <a:xfrm>
                  <a:off x="2633" y="2209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7" name="Rectangle 282"/>
                <p:cNvSpPr>
                  <a:spLocks noChangeArrowheads="1"/>
                </p:cNvSpPr>
                <p:nvPr/>
              </p:nvSpPr>
              <p:spPr bwMode="auto">
                <a:xfrm>
                  <a:off x="2633" y="2216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8" name="Rectangle 283"/>
                <p:cNvSpPr>
                  <a:spLocks noChangeArrowheads="1"/>
                </p:cNvSpPr>
                <p:nvPr/>
              </p:nvSpPr>
              <p:spPr bwMode="auto">
                <a:xfrm>
                  <a:off x="2633" y="2223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49" name="Rectangle 284"/>
                <p:cNvSpPr>
                  <a:spLocks noChangeArrowheads="1"/>
                </p:cNvSpPr>
                <p:nvPr/>
              </p:nvSpPr>
              <p:spPr bwMode="auto">
                <a:xfrm>
                  <a:off x="2633" y="2230"/>
                  <a:ext cx="493" cy="6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0" name="Rectangle 285"/>
                <p:cNvSpPr>
                  <a:spLocks noChangeArrowheads="1"/>
                </p:cNvSpPr>
                <p:nvPr/>
              </p:nvSpPr>
              <p:spPr bwMode="auto">
                <a:xfrm>
                  <a:off x="2633" y="2236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1" name="Rectangle 286"/>
                <p:cNvSpPr>
                  <a:spLocks noChangeArrowheads="1"/>
                </p:cNvSpPr>
                <p:nvPr/>
              </p:nvSpPr>
              <p:spPr bwMode="auto">
                <a:xfrm>
                  <a:off x="2633" y="2243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2" name="Rectangle 287"/>
                <p:cNvSpPr>
                  <a:spLocks noChangeArrowheads="1"/>
                </p:cNvSpPr>
                <p:nvPr/>
              </p:nvSpPr>
              <p:spPr bwMode="auto">
                <a:xfrm>
                  <a:off x="2633" y="2250"/>
                  <a:ext cx="493" cy="7"/>
                </a:xfrm>
                <a:prstGeom prst="rect">
                  <a:avLst/>
                </a:prstGeom>
                <a:solidFill>
                  <a:srgbClr val="000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3" name="Rectangle 288"/>
                <p:cNvSpPr>
                  <a:spLocks noChangeArrowheads="1"/>
                </p:cNvSpPr>
                <p:nvPr/>
              </p:nvSpPr>
              <p:spPr bwMode="auto">
                <a:xfrm>
                  <a:off x="2633" y="2257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4" name="Rectangle 289"/>
                <p:cNvSpPr>
                  <a:spLocks noChangeArrowheads="1"/>
                </p:cNvSpPr>
                <p:nvPr/>
              </p:nvSpPr>
              <p:spPr bwMode="auto">
                <a:xfrm>
                  <a:off x="2633" y="2264"/>
                  <a:ext cx="493" cy="6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5" name="Rectangle 290"/>
                <p:cNvSpPr>
                  <a:spLocks noChangeArrowheads="1"/>
                </p:cNvSpPr>
                <p:nvPr/>
              </p:nvSpPr>
              <p:spPr bwMode="auto">
                <a:xfrm>
                  <a:off x="2633" y="2270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6" name="Rectangle 291"/>
                <p:cNvSpPr>
                  <a:spLocks noChangeArrowheads="1"/>
                </p:cNvSpPr>
                <p:nvPr/>
              </p:nvSpPr>
              <p:spPr bwMode="auto">
                <a:xfrm>
                  <a:off x="2633" y="2277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7" name="Rectangle 292"/>
                <p:cNvSpPr>
                  <a:spLocks noChangeArrowheads="1"/>
                </p:cNvSpPr>
                <p:nvPr/>
              </p:nvSpPr>
              <p:spPr bwMode="auto">
                <a:xfrm>
                  <a:off x="2633" y="2284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8" name="Rectangle 293"/>
                <p:cNvSpPr>
                  <a:spLocks noChangeArrowheads="1"/>
                </p:cNvSpPr>
                <p:nvPr/>
              </p:nvSpPr>
              <p:spPr bwMode="auto">
                <a:xfrm>
                  <a:off x="2633" y="2291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59" name="Rectangle 294"/>
                <p:cNvSpPr>
                  <a:spLocks noChangeArrowheads="1"/>
                </p:cNvSpPr>
                <p:nvPr/>
              </p:nvSpPr>
              <p:spPr bwMode="auto">
                <a:xfrm>
                  <a:off x="2633" y="2298"/>
                  <a:ext cx="493" cy="6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0" name="Rectangle 295"/>
                <p:cNvSpPr>
                  <a:spLocks noChangeArrowheads="1"/>
                </p:cNvSpPr>
                <p:nvPr/>
              </p:nvSpPr>
              <p:spPr bwMode="auto">
                <a:xfrm>
                  <a:off x="2633" y="2304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1" name="Rectangle 296"/>
                <p:cNvSpPr>
                  <a:spLocks noChangeArrowheads="1"/>
                </p:cNvSpPr>
                <p:nvPr/>
              </p:nvSpPr>
              <p:spPr bwMode="auto">
                <a:xfrm>
                  <a:off x="2633" y="2311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2" name="Rectangle 297"/>
                <p:cNvSpPr>
                  <a:spLocks noChangeArrowheads="1"/>
                </p:cNvSpPr>
                <p:nvPr/>
              </p:nvSpPr>
              <p:spPr bwMode="auto">
                <a:xfrm>
                  <a:off x="2633" y="2318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3" name="Rectangle 298"/>
                <p:cNvSpPr>
                  <a:spLocks noChangeArrowheads="1"/>
                </p:cNvSpPr>
                <p:nvPr/>
              </p:nvSpPr>
              <p:spPr bwMode="auto">
                <a:xfrm>
                  <a:off x="2633" y="2325"/>
                  <a:ext cx="493" cy="7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4" name="Rectangle 299"/>
                <p:cNvSpPr>
                  <a:spLocks noChangeArrowheads="1"/>
                </p:cNvSpPr>
                <p:nvPr/>
              </p:nvSpPr>
              <p:spPr bwMode="auto">
                <a:xfrm>
                  <a:off x="2633" y="2332"/>
                  <a:ext cx="493" cy="6"/>
                </a:xfrm>
                <a:prstGeom prst="rect">
                  <a:avLst/>
                </a:prstGeom>
                <a:solidFill>
                  <a:srgbClr val="001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5" name="Rectangle 300"/>
                <p:cNvSpPr>
                  <a:spLocks noChangeArrowheads="1"/>
                </p:cNvSpPr>
                <p:nvPr/>
              </p:nvSpPr>
              <p:spPr bwMode="auto">
                <a:xfrm>
                  <a:off x="2633" y="2338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6" name="Rectangle 301"/>
                <p:cNvSpPr>
                  <a:spLocks noChangeArrowheads="1"/>
                </p:cNvSpPr>
                <p:nvPr/>
              </p:nvSpPr>
              <p:spPr bwMode="auto">
                <a:xfrm>
                  <a:off x="2633" y="2345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7" name="Rectangle 302"/>
                <p:cNvSpPr>
                  <a:spLocks noChangeArrowheads="1"/>
                </p:cNvSpPr>
                <p:nvPr/>
              </p:nvSpPr>
              <p:spPr bwMode="auto">
                <a:xfrm>
                  <a:off x="2633" y="2352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8" name="Rectangle 303"/>
                <p:cNvSpPr>
                  <a:spLocks noChangeArrowheads="1"/>
                </p:cNvSpPr>
                <p:nvPr/>
              </p:nvSpPr>
              <p:spPr bwMode="auto">
                <a:xfrm>
                  <a:off x="2633" y="2359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69" name="Rectangle 304"/>
                <p:cNvSpPr>
                  <a:spLocks noChangeArrowheads="1"/>
                </p:cNvSpPr>
                <p:nvPr/>
              </p:nvSpPr>
              <p:spPr bwMode="auto">
                <a:xfrm>
                  <a:off x="2633" y="2366"/>
                  <a:ext cx="493" cy="6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0" name="Rectangle 305"/>
                <p:cNvSpPr>
                  <a:spLocks noChangeArrowheads="1"/>
                </p:cNvSpPr>
                <p:nvPr/>
              </p:nvSpPr>
              <p:spPr bwMode="auto">
                <a:xfrm>
                  <a:off x="2633" y="2372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1" name="Rectangle 306"/>
                <p:cNvSpPr>
                  <a:spLocks noChangeArrowheads="1"/>
                </p:cNvSpPr>
                <p:nvPr/>
              </p:nvSpPr>
              <p:spPr bwMode="auto">
                <a:xfrm>
                  <a:off x="2633" y="2379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2" name="Rectangle 307"/>
                <p:cNvSpPr>
                  <a:spLocks noChangeArrowheads="1"/>
                </p:cNvSpPr>
                <p:nvPr/>
              </p:nvSpPr>
              <p:spPr bwMode="auto">
                <a:xfrm>
                  <a:off x="2633" y="2386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3" name="Rectangle 308"/>
                <p:cNvSpPr>
                  <a:spLocks noChangeArrowheads="1"/>
                </p:cNvSpPr>
                <p:nvPr/>
              </p:nvSpPr>
              <p:spPr bwMode="auto">
                <a:xfrm>
                  <a:off x="2633" y="2393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4" name="Rectangle 309"/>
                <p:cNvSpPr>
                  <a:spLocks noChangeArrowheads="1"/>
                </p:cNvSpPr>
                <p:nvPr/>
              </p:nvSpPr>
              <p:spPr bwMode="auto">
                <a:xfrm>
                  <a:off x="2633" y="2400"/>
                  <a:ext cx="493" cy="6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5" name="Rectangle 310"/>
                <p:cNvSpPr>
                  <a:spLocks noChangeArrowheads="1"/>
                </p:cNvSpPr>
                <p:nvPr/>
              </p:nvSpPr>
              <p:spPr bwMode="auto">
                <a:xfrm>
                  <a:off x="2633" y="2406"/>
                  <a:ext cx="493" cy="7"/>
                </a:xfrm>
                <a:prstGeom prst="rect">
                  <a:avLst/>
                </a:prstGeom>
                <a:solidFill>
                  <a:srgbClr val="001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6" name="Rectangle 311"/>
                <p:cNvSpPr>
                  <a:spLocks noChangeArrowheads="1"/>
                </p:cNvSpPr>
                <p:nvPr/>
              </p:nvSpPr>
              <p:spPr bwMode="auto">
                <a:xfrm>
                  <a:off x="2633" y="2413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7" name="Rectangle 312"/>
                <p:cNvSpPr>
                  <a:spLocks noChangeArrowheads="1"/>
                </p:cNvSpPr>
                <p:nvPr/>
              </p:nvSpPr>
              <p:spPr bwMode="auto">
                <a:xfrm>
                  <a:off x="2633" y="2420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8" name="Rectangle 313"/>
                <p:cNvSpPr>
                  <a:spLocks noChangeArrowheads="1"/>
                </p:cNvSpPr>
                <p:nvPr/>
              </p:nvSpPr>
              <p:spPr bwMode="auto">
                <a:xfrm>
                  <a:off x="2633" y="2427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79" name="Rectangle 314"/>
                <p:cNvSpPr>
                  <a:spLocks noChangeArrowheads="1"/>
                </p:cNvSpPr>
                <p:nvPr/>
              </p:nvSpPr>
              <p:spPr bwMode="auto">
                <a:xfrm>
                  <a:off x="2633" y="2434"/>
                  <a:ext cx="493" cy="6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0" name="Rectangle 315"/>
                <p:cNvSpPr>
                  <a:spLocks noChangeArrowheads="1"/>
                </p:cNvSpPr>
                <p:nvPr/>
              </p:nvSpPr>
              <p:spPr bwMode="auto">
                <a:xfrm>
                  <a:off x="2633" y="2440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1" name="Rectangle 316"/>
                <p:cNvSpPr>
                  <a:spLocks noChangeArrowheads="1"/>
                </p:cNvSpPr>
                <p:nvPr/>
              </p:nvSpPr>
              <p:spPr bwMode="auto">
                <a:xfrm>
                  <a:off x="2633" y="2447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2" name="Rectangle 317"/>
                <p:cNvSpPr>
                  <a:spLocks noChangeArrowheads="1"/>
                </p:cNvSpPr>
                <p:nvPr/>
              </p:nvSpPr>
              <p:spPr bwMode="auto">
                <a:xfrm>
                  <a:off x="2633" y="2454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3" name="Rectangle 318"/>
                <p:cNvSpPr>
                  <a:spLocks noChangeArrowheads="1"/>
                </p:cNvSpPr>
                <p:nvPr/>
              </p:nvSpPr>
              <p:spPr bwMode="auto">
                <a:xfrm>
                  <a:off x="2633" y="2461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4" name="Rectangle 319"/>
                <p:cNvSpPr>
                  <a:spLocks noChangeArrowheads="1"/>
                </p:cNvSpPr>
                <p:nvPr/>
              </p:nvSpPr>
              <p:spPr bwMode="auto">
                <a:xfrm>
                  <a:off x="2633" y="2468"/>
                  <a:ext cx="493" cy="6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5" name="Rectangle 320"/>
                <p:cNvSpPr>
                  <a:spLocks noChangeArrowheads="1"/>
                </p:cNvSpPr>
                <p:nvPr/>
              </p:nvSpPr>
              <p:spPr bwMode="auto">
                <a:xfrm>
                  <a:off x="2633" y="2474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6" name="Rectangle 321"/>
                <p:cNvSpPr>
                  <a:spLocks noChangeArrowheads="1"/>
                </p:cNvSpPr>
                <p:nvPr/>
              </p:nvSpPr>
              <p:spPr bwMode="auto">
                <a:xfrm>
                  <a:off x="2633" y="2481"/>
                  <a:ext cx="493" cy="7"/>
                </a:xfrm>
                <a:prstGeom prst="rect">
                  <a:avLst/>
                </a:prstGeom>
                <a:solidFill>
                  <a:srgbClr val="002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7" name="Rectangle 322"/>
                <p:cNvSpPr>
                  <a:spLocks noChangeArrowheads="1"/>
                </p:cNvSpPr>
                <p:nvPr/>
              </p:nvSpPr>
              <p:spPr bwMode="auto">
                <a:xfrm>
                  <a:off x="2633" y="2488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8" name="Rectangle 323"/>
                <p:cNvSpPr>
                  <a:spLocks noChangeArrowheads="1"/>
                </p:cNvSpPr>
                <p:nvPr/>
              </p:nvSpPr>
              <p:spPr bwMode="auto">
                <a:xfrm>
                  <a:off x="2633" y="2495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89" name="Rectangle 324"/>
                <p:cNvSpPr>
                  <a:spLocks noChangeArrowheads="1"/>
                </p:cNvSpPr>
                <p:nvPr/>
              </p:nvSpPr>
              <p:spPr bwMode="auto">
                <a:xfrm>
                  <a:off x="2633" y="2502"/>
                  <a:ext cx="493" cy="6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0" name="Rectangle 325"/>
                <p:cNvSpPr>
                  <a:spLocks noChangeArrowheads="1"/>
                </p:cNvSpPr>
                <p:nvPr/>
              </p:nvSpPr>
              <p:spPr bwMode="auto">
                <a:xfrm>
                  <a:off x="2633" y="2508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1" name="Rectangle 326"/>
                <p:cNvSpPr>
                  <a:spLocks noChangeArrowheads="1"/>
                </p:cNvSpPr>
                <p:nvPr/>
              </p:nvSpPr>
              <p:spPr bwMode="auto">
                <a:xfrm>
                  <a:off x="2633" y="2515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2" name="Rectangle 327"/>
                <p:cNvSpPr>
                  <a:spLocks noChangeArrowheads="1"/>
                </p:cNvSpPr>
                <p:nvPr/>
              </p:nvSpPr>
              <p:spPr bwMode="auto">
                <a:xfrm>
                  <a:off x="2633" y="2522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3" name="Rectangle 328"/>
                <p:cNvSpPr>
                  <a:spLocks noChangeArrowheads="1"/>
                </p:cNvSpPr>
                <p:nvPr/>
              </p:nvSpPr>
              <p:spPr bwMode="auto">
                <a:xfrm>
                  <a:off x="2633" y="2529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4" name="Rectangle 329"/>
                <p:cNvSpPr>
                  <a:spLocks noChangeArrowheads="1"/>
                </p:cNvSpPr>
                <p:nvPr/>
              </p:nvSpPr>
              <p:spPr bwMode="auto">
                <a:xfrm>
                  <a:off x="2633" y="2536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5" name="Rectangle 330"/>
                <p:cNvSpPr>
                  <a:spLocks noChangeArrowheads="1"/>
                </p:cNvSpPr>
                <p:nvPr/>
              </p:nvSpPr>
              <p:spPr bwMode="auto">
                <a:xfrm>
                  <a:off x="2633" y="2543"/>
                  <a:ext cx="493" cy="6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6" name="Rectangle 331"/>
                <p:cNvSpPr>
                  <a:spLocks noChangeArrowheads="1"/>
                </p:cNvSpPr>
                <p:nvPr/>
              </p:nvSpPr>
              <p:spPr bwMode="auto">
                <a:xfrm>
                  <a:off x="2633" y="2549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7" name="Rectangle 332"/>
                <p:cNvSpPr>
                  <a:spLocks noChangeArrowheads="1"/>
                </p:cNvSpPr>
                <p:nvPr/>
              </p:nvSpPr>
              <p:spPr bwMode="auto">
                <a:xfrm>
                  <a:off x="2633" y="2556"/>
                  <a:ext cx="493" cy="7"/>
                </a:xfrm>
                <a:prstGeom prst="rect">
                  <a:avLst/>
                </a:prstGeom>
                <a:solidFill>
                  <a:srgbClr val="003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8" name="Rectangle 333"/>
                <p:cNvSpPr>
                  <a:spLocks noChangeArrowheads="1"/>
                </p:cNvSpPr>
                <p:nvPr/>
              </p:nvSpPr>
              <p:spPr bwMode="auto">
                <a:xfrm>
                  <a:off x="2633" y="2563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99" name="Rectangle 334"/>
                <p:cNvSpPr>
                  <a:spLocks noChangeArrowheads="1"/>
                </p:cNvSpPr>
                <p:nvPr/>
              </p:nvSpPr>
              <p:spPr bwMode="auto">
                <a:xfrm>
                  <a:off x="2633" y="2570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0" name="Rectangle 335"/>
                <p:cNvSpPr>
                  <a:spLocks noChangeArrowheads="1"/>
                </p:cNvSpPr>
                <p:nvPr/>
              </p:nvSpPr>
              <p:spPr bwMode="auto">
                <a:xfrm>
                  <a:off x="2633" y="2577"/>
                  <a:ext cx="493" cy="6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1" name="Rectangle 336"/>
                <p:cNvSpPr>
                  <a:spLocks noChangeArrowheads="1"/>
                </p:cNvSpPr>
                <p:nvPr/>
              </p:nvSpPr>
              <p:spPr bwMode="auto">
                <a:xfrm>
                  <a:off x="2633" y="2583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2" name="Rectangle 337"/>
                <p:cNvSpPr>
                  <a:spLocks noChangeArrowheads="1"/>
                </p:cNvSpPr>
                <p:nvPr/>
              </p:nvSpPr>
              <p:spPr bwMode="auto">
                <a:xfrm>
                  <a:off x="2633" y="2590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3" name="Rectangle 338"/>
                <p:cNvSpPr>
                  <a:spLocks noChangeArrowheads="1"/>
                </p:cNvSpPr>
                <p:nvPr/>
              </p:nvSpPr>
              <p:spPr bwMode="auto">
                <a:xfrm>
                  <a:off x="2633" y="2597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4" name="Rectangle 339"/>
                <p:cNvSpPr>
                  <a:spLocks noChangeArrowheads="1"/>
                </p:cNvSpPr>
                <p:nvPr/>
              </p:nvSpPr>
              <p:spPr bwMode="auto">
                <a:xfrm>
                  <a:off x="2633" y="2604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5" name="Rectangle 340"/>
                <p:cNvSpPr>
                  <a:spLocks noChangeArrowheads="1"/>
                </p:cNvSpPr>
                <p:nvPr/>
              </p:nvSpPr>
              <p:spPr bwMode="auto">
                <a:xfrm>
                  <a:off x="2633" y="2611"/>
                  <a:ext cx="493" cy="6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6" name="Rectangle 341"/>
                <p:cNvSpPr>
                  <a:spLocks noChangeArrowheads="1"/>
                </p:cNvSpPr>
                <p:nvPr/>
              </p:nvSpPr>
              <p:spPr bwMode="auto">
                <a:xfrm>
                  <a:off x="2633" y="2617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7" name="Rectangle 342"/>
                <p:cNvSpPr>
                  <a:spLocks noChangeArrowheads="1"/>
                </p:cNvSpPr>
                <p:nvPr/>
              </p:nvSpPr>
              <p:spPr bwMode="auto">
                <a:xfrm>
                  <a:off x="2633" y="2624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8" name="Rectangle 343"/>
                <p:cNvSpPr>
                  <a:spLocks noChangeArrowheads="1"/>
                </p:cNvSpPr>
                <p:nvPr/>
              </p:nvSpPr>
              <p:spPr bwMode="auto">
                <a:xfrm>
                  <a:off x="2633" y="2631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09" name="Rectangle 344"/>
                <p:cNvSpPr>
                  <a:spLocks noChangeArrowheads="1"/>
                </p:cNvSpPr>
                <p:nvPr/>
              </p:nvSpPr>
              <p:spPr bwMode="auto">
                <a:xfrm>
                  <a:off x="2633" y="2638"/>
                  <a:ext cx="493" cy="7"/>
                </a:xfrm>
                <a:prstGeom prst="rect">
                  <a:avLst/>
                </a:prstGeom>
                <a:solidFill>
                  <a:srgbClr val="003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0" name="Rectangle 345"/>
                <p:cNvSpPr>
                  <a:spLocks noChangeArrowheads="1"/>
                </p:cNvSpPr>
                <p:nvPr/>
              </p:nvSpPr>
              <p:spPr bwMode="auto">
                <a:xfrm>
                  <a:off x="2633" y="2645"/>
                  <a:ext cx="493" cy="6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1" name="Rectangle 346"/>
                <p:cNvSpPr>
                  <a:spLocks noChangeArrowheads="1"/>
                </p:cNvSpPr>
                <p:nvPr/>
              </p:nvSpPr>
              <p:spPr bwMode="auto">
                <a:xfrm>
                  <a:off x="2633" y="2651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2" name="Rectangle 347"/>
                <p:cNvSpPr>
                  <a:spLocks noChangeArrowheads="1"/>
                </p:cNvSpPr>
                <p:nvPr/>
              </p:nvSpPr>
              <p:spPr bwMode="auto">
                <a:xfrm>
                  <a:off x="2633" y="2658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3" name="Rectangle 348"/>
                <p:cNvSpPr>
                  <a:spLocks noChangeArrowheads="1"/>
                </p:cNvSpPr>
                <p:nvPr/>
              </p:nvSpPr>
              <p:spPr bwMode="auto">
                <a:xfrm>
                  <a:off x="2633" y="2665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4" name="Rectangle 349"/>
                <p:cNvSpPr>
                  <a:spLocks noChangeArrowheads="1"/>
                </p:cNvSpPr>
                <p:nvPr/>
              </p:nvSpPr>
              <p:spPr bwMode="auto">
                <a:xfrm>
                  <a:off x="2633" y="2672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5" name="Rectangle 350"/>
                <p:cNvSpPr>
                  <a:spLocks noChangeArrowheads="1"/>
                </p:cNvSpPr>
                <p:nvPr/>
              </p:nvSpPr>
              <p:spPr bwMode="auto">
                <a:xfrm>
                  <a:off x="2633" y="2679"/>
                  <a:ext cx="493" cy="6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6" name="Rectangle 351"/>
                <p:cNvSpPr>
                  <a:spLocks noChangeArrowheads="1"/>
                </p:cNvSpPr>
                <p:nvPr/>
              </p:nvSpPr>
              <p:spPr bwMode="auto">
                <a:xfrm>
                  <a:off x="2633" y="2685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7" name="Rectangle 352"/>
                <p:cNvSpPr>
                  <a:spLocks noChangeArrowheads="1"/>
                </p:cNvSpPr>
                <p:nvPr/>
              </p:nvSpPr>
              <p:spPr bwMode="auto">
                <a:xfrm>
                  <a:off x="2633" y="2692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8" name="Rectangle 353"/>
                <p:cNvSpPr>
                  <a:spLocks noChangeArrowheads="1"/>
                </p:cNvSpPr>
                <p:nvPr/>
              </p:nvSpPr>
              <p:spPr bwMode="auto">
                <a:xfrm>
                  <a:off x="2633" y="2699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19" name="Rectangle 354"/>
                <p:cNvSpPr>
                  <a:spLocks noChangeArrowheads="1"/>
                </p:cNvSpPr>
                <p:nvPr/>
              </p:nvSpPr>
              <p:spPr bwMode="auto">
                <a:xfrm>
                  <a:off x="2633" y="2706"/>
                  <a:ext cx="493" cy="7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0" name="Rectangle 355"/>
                <p:cNvSpPr>
                  <a:spLocks noChangeArrowheads="1"/>
                </p:cNvSpPr>
                <p:nvPr/>
              </p:nvSpPr>
              <p:spPr bwMode="auto">
                <a:xfrm>
                  <a:off x="2633" y="2713"/>
                  <a:ext cx="493" cy="6"/>
                </a:xfrm>
                <a:prstGeom prst="rect">
                  <a:avLst/>
                </a:prstGeom>
                <a:solidFill>
                  <a:srgbClr val="004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1" name="Rectangle 356"/>
                <p:cNvSpPr>
                  <a:spLocks noChangeArrowheads="1"/>
                </p:cNvSpPr>
                <p:nvPr/>
              </p:nvSpPr>
              <p:spPr bwMode="auto">
                <a:xfrm>
                  <a:off x="2633" y="2719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2" name="Rectangle 357"/>
                <p:cNvSpPr>
                  <a:spLocks noChangeArrowheads="1"/>
                </p:cNvSpPr>
                <p:nvPr/>
              </p:nvSpPr>
              <p:spPr bwMode="auto">
                <a:xfrm>
                  <a:off x="2633" y="2726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3" name="Rectangle 358"/>
                <p:cNvSpPr>
                  <a:spLocks noChangeArrowheads="1"/>
                </p:cNvSpPr>
                <p:nvPr/>
              </p:nvSpPr>
              <p:spPr bwMode="auto">
                <a:xfrm>
                  <a:off x="2633" y="2733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4" name="Rectangle 359"/>
                <p:cNvSpPr>
                  <a:spLocks noChangeArrowheads="1"/>
                </p:cNvSpPr>
                <p:nvPr/>
              </p:nvSpPr>
              <p:spPr bwMode="auto">
                <a:xfrm>
                  <a:off x="2633" y="2740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5" name="Rectangle 360"/>
                <p:cNvSpPr>
                  <a:spLocks noChangeArrowheads="1"/>
                </p:cNvSpPr>
                <p:nvPr/>
              </p:nvSpPr>
              <p:spPr bwMode="auto">
                <a:xfrm>
                  <a:off x="2633" y="2747"/>
                  <a:ext cx="493" cy="6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6" name="Rectangle 361"/>
                <p:cNvSpPr>
                  <a:spLocks noChangeArrowheads="1"/>
                </p:cNvSpPr>
                <p:nvPr/>
              </p:nvSpPr>
              <p:spPr bwMode="auto">
                <a:xfrm>
                  <a:off x="2633" y="2753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7" name="Rectangle 362"/>
                <p:cNvSpPr>
                  <a:spLocks noChangeArrowheads="1"/>
                </p:cNvSpPr>
                <p:nvPr/>
              </p:nvSpPr>
              <p:spPr bwMode="auto">
                <a:xfrm>
                  <a:off x="2633" y="2760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8" name="Rectangle 363"/>
                <p:cNvSpPr>
                  <a:spLocks noChangeArrowheads="1"/>
                </p:cNvSpPr>
                <p:nvPr/>
              </p:nvSpPr>
              <p:spPr bwMode="auto">
                <a:xfrm>
                  <a:off x="2633" y="2767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29" name="Rectangle 364"/>
                <p:cNvSpPr>
                  <a:spLocks noChangeArrowheads="1"/>
                </p:cNvSpPr>
                <p:nvPr/>
              </p:nvSpPr>
              <p:spPr bwMode="auto">
                <a:xfrm>
                  <a:off x="2633" y="2774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0" name="Rectangle 365"/>
                <p:cNvSpPr>
                  <a:spLocks noChangeArrowheads="1"/>
                </p:cNvSpPr>
                <p:nvPr/>
              </p:nvSpPr>
              <p:spPr bwMode="auto">
                <a:xfrm>
                  <a:off x="2633" y="2781"/>
                  <a:ext cx="493" cy="6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1" name="Rectangle 366"/>
                <p:cNvSpPr>
                  <a:spLocks noChangeArrowheads="1"/>
                </p:cNvSpPr>
                <p:nvPr/>
              </p:nvSpPr>
              <p:spPr bwMode="auto">
                <a:xfrm>
                  <a:off x="2633" y="2787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2" name="Rectangle 367"/>
                <p:cNvSpPr>
                  <a:spLocks noChangeArrowheads="1"/>
                </p:cNvSpPr>
                <p:nvPr/>
              </p:nvSpPr>
              <p:spPr bwMode="auto">
                <a:xfrm>
                  <a:off x="2633" y="2794"/>
                  <a:ext cx="493" cy="7"/>
                </a:xfrm>
                <a:prstGeom prst="rect">
                  <a:avLst/>
                </a:prstGeom>
                <a:solidFill>
                  <a:srgbClr val="0055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3" name="Rectangle 368"/>
                <p:cNvSpPr>
                  <a:spLocks noChangeArrowheads="1"/>
                </p:cNvSpPr>
                <p:nvPr/>
              </p:nvSpPr>
              <p:spPr bwMode="auto">
                <a:xfrm>
                  <a:off x="2633" y="2801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4" name="Rectangle 369"/>
                <p:cNvSpPr>
                  <a:spLocks noChangeArrowheads="1"/>
                </p:cNvSpPr>
                <p:nvPr/>
              </p:nvSpPr>
              <p:spPr bwMode="auto">
                <a:xfrm>
                  <a:off x="2633" y="2808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5" name="Rectangle 370"/>
                <p:cNvSpPr>
                  <a:spLocks noChangeArrowheads="1"/>
                </p:cNvSpPr>
                <p:nvPr/>
              </p:nvSpPr>
              <p:spPr bwMode="auto">
                <a:xfrm>
                  <a:off x="2633" y="2815"/>
                  <a:ext cx="493" cy="6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6" name="Rectangle 371"/>
                <p:cNvSpPr>
                  <a:spLocks noChangeArrowheads="1"/>
                </p:cNvSpPr>
                <p:nvPr/>
              </p:nvSpPr>
              <p:spPr bwMode="auto">
                <a:xfrm>
                  <a:off x="2633" y="2821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7" name="Rectangle 372"/>
                <p:cNvSpPr>
                  <a:spLocks noChangeArrowheads="1"/>
                </p:cNvSpPr>
                <p:nvPr/>
              </p:nvSpPr>
              <p:spPr bwMode="auto">
                <a:xfrm>
                  <a:off x="2633" y="2828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8" name="Rectangle 373"/>
                <p:cNvSpPr>
                  <a:spLocks noChangeArrowheads="1"/>
                </p:cNvSpPr>
                <p:nvPr/>
              </p:nvSpPr>
              <p:spPr bwMode="auto">
                <a:xfrm>
                  <a:off x="2633" y="2835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39" name="Rectangle 374"/>
                <p:cNvSpPr>
                  <a:spLocks noChangeArrowheads="1"/>
                </p:cNvSpPr>
                <p:nvPr/>
              </p:nvSpPr>
              <p:spPr bwMode="auto">
                <a:xfrm>
                  <a:off x="2633" y="2842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0" name="Rectangle 375"/>
                <p:cNvSpPr>
                  <a:spLocks noChangeArrowheads="1"/>
                </p:cNvSpPr>
                <p:nvPr/>
              </p:nvSpPr>
              <p:spPr bwMode="auto">
                <a:xfrm>
                  <a:off x="2633" y="2849"/>
                  <a:ext cx="493" cy="6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1" name="Rectangle 376"/>
                <p:cNvSpPr>
                  <a:spLocks noChangeArrowheads="1"/>
                </p:cNvSpPr>
                <p:nvPr/>
              </p:nvSpPr>
              <p:spPr bwMode="auto">
                <a:xfrm>
                  <a:off x="2633" y="2855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2" name="Rectangle 377"/>
                <p:cNvSpPr>
                  <a:spLocks noChangeArrowheads="1"/>
                </p:cNvSpPr>
                <p:nvPr/>
              </p:nvSpPr>
              <p:spPr bwMode="auto">
                <a:xfrm>
                  <a:off x="2633" y="2862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3" name="Rectangle 378"/>
                <p:cNvSpPr>
                  <a:spLocks noChangeArrowheads="1"/>
                </p:cNvSpPr>
                <p:nvPr/>
              </p:nvSpPr>
              <p:spPr bwMode="auto">
                <a:xfrm>
                  <a:off x="2633" y="2869"/>
                  <a:ext cx="493" cy="7"/>
                </a:xfrm>
                <a:prstGeom prst="rect">
                  <a:avLst/>
                </a:prstGeom>
                <a:solidFill>
                  <a:srgbClr val="005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4" name="Rectangle 379"/>
                <p:cNvSpPr>
                  <a:spLocks noChangeArrowheads="1"/>
                </p:cNvSpPr>
                <p:nvPr/>
              </p:nvSpPr>
              <p:spPr bwMode="auto">
                <a:xfrm>
                  <a:off x="2633" y="2876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5" name="Rectangle 380"/>
                <p:cNvSpPr>
                  <a:spLocks noChangeArrowheads="1"/>
                </p:cNvSpPr>
                <p:nvPr/>
              </p:nvSpPr>
              <p:spPr bwMode="auto">
                <a:xfrm>
                  <a:off x="2633" y="2883"/>
                  <a:ext cx="493" cy="6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6" name="Rectangle 381"/>
                <p:cNvSpPr>
                  <a:spLocks noChangeArrowheads="1"/>
                </p:cNvSpPr>
                <p:nvPr/>
              </p:nvSpPr>
              <p:spPr bwMode="auto">
                <a:xfrm>
                  <a:off x="2633" y="2889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7" name="Rectangle 382"/>
                <p:cNvSpPr>
                  <a:spLocks noChangeArrowheads="1"/>
                </p:cNvSpPr>
                <p:nvPr/>
              </p:nvSpPr>
              <p:spPr bwMode="auto">
                <a:xfrm>
                  <a:off x="2633" y="2896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8" name="Rectangle 383"/>
                <p:cNvSpPr>
                  <a:spLocks noChangeArrowheads="1"/>
                </p:cNvSpPr>
                <p:nvPr/>
              </p:nvSpPr>
              <p:spPr bwMode="auto">
                <a:xfrm>
                  <a:off x="2633" y="2903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49" name="Rectangle 384"/>
                <p:cNvSpPr>
                  <a:spLocks noChangeArrowheads="1"/>
                </p:cNvSpPr>
                <p:nvPr/>
              </p:nvSpPr>
              <p:spPr bwMode="auto">
                <a:xfrm>
                  <a:off x="2633" y="2910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0" name="Rectangle 385"/>
                <p:cNvSpPr>
                  <a:spLocks noChangeArrowheads="1"/>
                </p:cNvSpPr>
                <p:nvPr/>
              </p:nvSpPr>
              <p:spPr bwMode="auto">
                <a:xfrm>
                  <a:off x="2633" y="2917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1" name="Rectangle 386"/>
                <p:cNvSpPr>
                  <a:spLocks noChangeArrowheads="1"/>
                </p:cNvSpPr>
                <p:nvPr/>
              </p:nvSpPr>
              <p:spPr bwMode="auto">
                <a:xfrm>
                  <a:off x="2633" y="2924"/>
                  <a:ext cx="493" cy="6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2" name="Rectangle 387"/>
                <p:cNvSpPr>
                  <a:spLocks noChangeArrowheads="1"/>
                </p:cNvSpPr>
                <p:nvPr/>
              </p:nvSpPr>
              <p:spPr bwMode="auto">
                <a:xfrm>
                  <a:off x="2633" y="2930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3" name="Rectangle 388"/>
                <p:cNvSpPr>
                  <a:spLocks noChangeArrowheads="1"/>
                </p:cNvSpPr>
                <p:nvPr/>
              </p:nvSpPr>
              <p:spPr bwMode="auto">
                <a:xfrm>
                  <a:off x="2633" y="2937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4" name="Rectangle 389"/>
                <p:cNvSpPr>
                  <a:spLocks noChangeArrowheads="1"/>
                </p:cNvSpPr>
                <p:nvPr/>
              </p:nvSpPr>
              <p:spPr bwMode="auto">
                <a:xfrm>
                  <a:off x="2633" y="2944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5" name="Rectangle 390"/>
                <p:cNvSpPr>
                  <a:spLocks noChangeArrowheads="1"/>
                </p:cNvSpPr>
                <p:nvPr/>
              </p:nvSpPr>
              <p:spPr bwMode="auto">
                <a:xfrm>
                  <a:off x="2633" y="2951"/>
                  <a:ext cx="493" cy="7"/>
                </a:xfrm>
                <a:prstGeom prst="rect">
                  <a:avLst/>
                </a:prstGeom>
                <a:solidFill>
                  <a:srgbClr val="006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6" name="Rectangle 391"/>
                <p:cNvSpPr>
                  <a:spLocks noChangeArrowheads="1"/>
                </p:cNvSpPr>
                <p:nvPr/>
              </p:nvSpPr>
              <p:spPr bwMode="auto">
                <a:xfrm>
                  <a:off x="2633" y="2958"/>
                  <a:ext cx="493" cy="6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7" name="Rectangle 392"/>
                <p:cNvSpPr>
                  <a:spLocks noChangeArrowheads="1"/>
                </p:cNvSpPr>
                <p:nvPr/>
              </p:nvSpPr>
              <p:spPr bwMode="auto">
                <a:xfrm>
                  <a:off x="2633" y="2964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8" name="Rectangle 393"/>
                <p:cNvSpPr>
                  <a:spLocks noChangeArrowheads="1"/>
                </p:cNvSpPr>
                <p:nvPr/>
              </p:nvSpPr>
              <p:spPr bwMode="auto">
                <a:xfrm>
                  <a:off x="2633" y="2971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59" name="Rectangle 394"/>
                <p:cNvSpPr>
                  <a:spLocks noChangeArrowheads="1"/>
                </p:cNvSpPr>
                <p:nvPr/>
              </p:nvSpPr>
              <p:spPr bwMode="auto">
                <a:xfrm>
                  <a:off x="2633" y="2978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0" name="Rectangle 395"/>
                <p:cNvSpPr>
                  <a:spLocks noChangeArrowheads="1"/>
                </p:cNvSpPr>
                <p:nvPr/>
              </p:nvSpPr>
              <p:spPr bwMode="auto">
                <a:xfrm>
                  <a:off x="2633" y="2985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1" name="Rectangle 396"/>
                <p:cNvSpPr>
                  <a:spLocks noChangeArrowheads="1"/>
                </p:cNvSpPr>
                <p:nvPr/>
              </p:nvSpPr>
              <p:spPr bwMode="auto">
                <a:xfrm>
                  <a:off x="2633" y="2992"/>
                  <a:ext cx="493" cy="6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2" name="Rectangle 397"/>
                <p:cNvSpPr>
                  <a:spLocks noChangeArrowheads="1"/>
                </p:cNvSpPr>
                <p:nvPr/>
              </p:nvSpPr>
              <p:spPr bwMode="auto">
                <a:xfrm>
                  <a:off x="2633" y="2998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3" name="Rectangle 398"/>
                <p:cNvSpPr>
                  <a:spLocks noChangeArrowheads="1"/>
                </p:cNvSpPr>
                <p:nvPr/>
              </p:nvSpPr>
              <p:spPr bwMode="auto">
                <a:xfrm>
                  <a:off x="2633" y="3005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4" name="Rectangle 399"/>
                <p:cNvSpPr>
                  <a:spLocks noChangeArrowheads="1"/>
                </p:cNvSpPr>
                <p:nvPr/>
              </p:nvSpPr>
              <p:spPr bwMode="auto">
                <a:xfrm>
                  <a:off x="2633" y="3012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5" name="Rectangle 400"/>
                <p:cNvSpPr>
                  <a:spLocks noChangeArrowheads="1"/>
                </p:cNvSpPr>
                <p:nvPr/>
              </p:nvSpPr>
              <p:spPr bwMode="auto">
                <a:xfrm>
                  <a:off x="2633" y="3019"/>
                  <a:ext cx="493" cy="7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6" name="Rectangle 401"/>
                <p:cNvSpPr>
                  <a:spLocks noChangeArrowheads="1"/>
                </p:cNvSpPr>
                <p:nvPr/>
              </p:nvSpPr>
              <p:spPr bwMode="auto">
                <a:xfrm>
                  <a:off x="2633" y="3026"/>
                  <a:ext cx="493" cy="6"/>
                </a:xfrm>
                <a:prstGeom prst="rect">
                  <a:avLst/>
                </a:prstGeom>
                <a:solidFill>
                  <a:srgbClr val="007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7" name="Rectangle 402"/>
                <p:cNvSpPr>
                  <a:spLocks noChangeArrowheads="1"/>
                </p:cNvSpPr>
                <p:nvPr/>
              </p:nvSpPr>
              <p:spPr bwMode="auto">
                <a:xfrm>
                  <a:off x="2633" y="3032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8" name="Rectangle 403"/>
                <p:cNvSpPr>
                  <a:spLocks noChangeArrowheads="1"/>
                </p:cNvSpPr>
                <p:nvPr/>
              </p:nvSpPr>
              <p:spPr bwMode="auto">
                <a:xfrm>
                  <a:off x="2633" y="3039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69" name="Rectangle 404"/>
                <p:cNvSpPr>
                  <a:spLocks noChangeArrowheads="1"/>
                </p:cNvSpPr>
                <p:nvPr/>
              </p:nvSpPr>
              <p:spPr bwMode="auto">
                <a:xfrm>
                  <a:off x="2633" y="3046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0" name="Rectangle 405"/>
                <p:cNvSpPr>
                  <a:spLocks noChangeArrowheads="1"/>
                </p:cNvSpPr>
                <p:nvPr/>
              </p:nvSpPr>
              <p:spPr bwMode="auto">
                <a:xfrm>
                  <a:off x="2633" y="3053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1" name="Rectangle 406"/>
                <p:cNvSpPr>
                  <a:spLocks noChangeArrowheads="1"/>
                </p:cNvSpPr>
                <p:nvPr/>
              </p:nvSpPr>
              <p:spPr bwMode="auto">
                <a:xfrm>
                  <a:off x="2633" y="3060"/>
                  <a:ext cx="493" cy="6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2" name="Rectangle 407"/>
                <p:cNvSpPr>
                  <a:spLocks noChangeArrowheads="1"/>
                </p:cNvSpPr>
                <p:nvPr/>
              </p:nvSpPr>
              <p:spPr bwMode="auto">
                <a:xfrm>
                  <a:off x="2633" y="3066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3" name="Rectangle 408"/>
                <p:cNvSpPr>
                  <a:spLocks noChangeArrowheads="1"/>
                </p:cNvSpPr>
                <p:nvPr/>
              </p:nvSpPr>
              <p:spPr bwMode="auto">
                <a:xfrm>
                  <a:off x="2633" y="3073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4" name="Rectangle 409"/>
                <p:cNvSpPr>
                  <a:spLocks noChangeArrowheads="1"/>
                </p:cNvSpPr>
                <p:nvPr/>
              </p:nvSpPr>
              <p:spPr bwMode="auto">
                <a:xfrm>
                  <a:off x="2633" y="3080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5" name="Rectangle 410"/>
                <p:cNvSpPr>
                  <a:spLocks noChangeArrowheads="1"/>
                </p:cNvSpPr>
                <p:nvPr/>
              </p:nvSpPr>
              <p:spPr bwMode="auto">
                <a:xfrm>
                  <a:off x="2633" y="3087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6" name="Rectangle 411"/>
                <p:cNvSpPr>
                  <a:spLocks noChangeArrowheads="1"/>
                </p:cNvSpPr>
                <p:nvPr/>
              </p:nvSpPr>
              <p:spPr bwMode="auto">
                <a:xfrm>
                  <a:off x="2633" y="3094"/>
                  <a:ext cx="493" cy="6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7" name="Rectangle 412"/>
                <p:cNvSpPr>
                  <a:spLocks noChangeArrowheads="1"/>
                </p:cNvSpPr>
                <p:nvPr/>
              </p:nvSpPr>
              <p:spPr bwMode="auto">
                <a:xfrm>
                  <a:off x="2633" y="3100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8" name="Rectangle 413"/>
                <p:cNvSpPr>
                  <a:spLocks noChangeArrowheads="1"/>
                </p:cNvSpPr>
                <p:nvPr/>
              </p:nvSpPr>
              <p:spPr bwMode="auto">
                <a:xfrm>
                  <a:off x="2633" y="3107"/>
                  <a:ext cx="493" cy="7"/>
                </a:xfrm>
                <a:prstGeom prst="rect">
                  <a:avLst/>
                </a:prstGeom>
                <a:solidFill>
                  <a:srgbClr val="007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79" name="Rectangle 414"/>
                <p:cNvSpPr>
                  <a:spLocks noChangeArrowheads="1"/>
                </p:cNvSpPr>
                <p:nvPr/>
              </p:nvSpPr>
              <p:spPr bwMode="auto">
                <a:xfrm>
                  <a:off x="2633" y="3114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0" name="Rectangle 415"/>
                <p:cNvSpPr>
                  <a:spLocks noChangeArrowheads="1"/>
                </p:cNvSpPr>
                <p:nvPr/>
              </p:nvSpPr>
              <p:spPr bwMode="auto">
                <a:xfrm>
                  <a:off x="2633" y="3121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1" name="Rectangle 416"/>
                <p:cNvSpPr>
                  <a:spLocks noChangeArrowheads="1"/>
                </p:cNvSpPr>
                <p:nvPr/>
              </p:nvSpPr>
              <p:spPr bwMode="auto">
                <a:xfrm>
                  <a:off x="2633" y="3128"/>
                  <a:ext cx="493" cy="6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2" name="Rectangle 417"/>
                <p:cNvSpPr>
                  <a:spLocks noChangeArrowheads="1"/>
                </p:cNvSpPr>
                <p:nvPr/>
              </p:nvSpPr>
              <p:spPr bwMode="auto">
                <a:xfrm>
                  <a:off x="2633" y="3134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3" name="Rectangle 418"/>
                <p:cNvSpPr>
                  <a:spLocks noChangeArrowheads="1"/>
                </p:cNvSpPr>
                <p:nvPr/>
              </p:nvSpPr>
              <p:spPr bwMode="auto">
                <a:xfrm>
                  <a:off x="2633" y="3141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4" name="Rectangle 419"/>
                <p:cNvSpPr>
                  <a:spLocks noChangeArrowheads="1"/>
                </p:cNvSpPr>
                <p:nvPr/>
              </p:nvSpPr>
              <p:spPr bwMode="auto">
                <a:xfrm>
                  <a:off x="2633" y="3148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5" name="Rectangle 420"/>
                <p:cNvSpPr>
                  <a:spLocks noChangeArrowheads="1"/>
                </p:cNvSpPr>
                <p:nvPr/>
              </p:nvSpPr>
              <p:spPr bwMode="auto">
                <a:xfrm>
                  <a:off x="2633" y="3155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6" name="Rectangle 421"/>
                <p:cNvSpPr>
                  <a:spLocks noChangeArrowheads="1"/>
                </p:cNvSpPr>
                <p:nvPr/>
              </p:nvSpPr>
              <p:spPr bwMode="auto">
                <a:xfrm>
                  <a:off x="2633" y="3162"/>
                  <a:ext cx="493" cy="6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7" name="Rectangle 422"/>
                <p:cNvSpPr>
                  <a:spLocks noChangeArrowheads="1"/>
                </p:cNvSpPr>
                <p:nvPr/>
              </p:nvSpPr>
              <p:spPr bwMode="auto">
                <a:xfrm>
                  <a:off x="2633" y="3168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8" name="Rectangle 423"/>
                <p:cNvSpPr>
                  <a:spLocks noChangeArrowheads="1"/>
                </p:cNvSpPr>
                <p:nvPr/>
              </p:nvSpPr>
              <p:spPr bwMode="auto">
                <a:xfrm>
                  <a:off x="2633" y="3175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89" name="Rectangle 424"/>
                <p:cNvSpPr>
                  <a:spLocks noChangeArrowheads="1"/>
                </p:cNvSpPr>
                <p:nvPr/>
              </p:nvSpPr>
              <p:spPr bwMode="auto">
                <a:xfrm>
                  <a:off x="2633" y="3182"/>
                  <a:ext cx="493" cy="7"/>
                </a:xfrm>
                <a:prstGeom prst="rect">
                  <a:avLst/>
                </a:prstGeom>
                <a:solidFill>
                  <a:srgbClr val="008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0" name="Rectangle 425"/>
                <p:cNvSpPr>
                  <a:spLocks noChangeArrowheads="1"/>
                </p:cNvSpPr>
                <p:nvPr/>
              </p:nvSpPr>
              <p:spPr bwMode="auto">
                <a:xfrm>
                  <a:off x="2633" y="3189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1" name="Rectangle 426"/>
                <p:cNvSpPr>
                  <a:spLocks noChangeArrowheads="1"/>
                </p:cNvSpPr>
                <p:nvPr/>
              </p:nvSpPr>
              <p:spPr bwMode="auto">
                <a:xfrm>
                  <a:off x="2633" y="3196"/>
                  <a:ext cx="493" cy="6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2" name="Rectangle 427"/>
                <p:cNvSpPr>
                  <a:spLocks noChangeArrowheads="1"/>
                </p:cNvSpPr>
                <p:nvPr/>
              </p:nvSpPr>
              <p:spPr bwMode="auto">
                <a:xfrm>
                  <a:off x="2633" y="3202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3" name="Rectangle 428"/>
                <p:cNvSpPr>
                  <a:spLocks noChangeArrowheads="1"/>
                </p:cNvSpPr>
                <p:nvPr/>
              </p:nvSpPr>
              <p:spPr bwMode="auto">
                <a:xfrm>
                  <a:off x="2633" y="3209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4" name="Rectangle 429"/>
                <p:cNvSpPr>
                  <a:spLocks noChangeArrowheads="1"/>
                </p:cNvSpPr>
                <p:nvPr/>
              </p:nvSpPr>
              <p:spPr bwMode="auto">
                <a:xfrm>
                  <a:off x="2633" y="3216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5" name="Rectangle 430"/>
                <p:cNvSpPr>
                  <a:spLocks noChangeArrowheads="1"/>
                </p:cNvSpPr>
                <p:nvPr/>
              </p:nvSpPr>
              <p:spPr bwMode="auto">
                <a:xfrm>
                  <a:off x="2633" y="3223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6" name="Rectangle 431"/>
                <p:cNvSpPr>
                  <a:spLocks noChangeArrowheads="1"/>
                </p:cNvSpPr>
                <p:nvPr/>
              </p:nvSpPr>
              <p:spPr bwMode="auto">
                <a:xfrm>
                  <a:off x="2633" y="3230"/>
                  <a:ext cx="493" cy="6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7" name="Rectangle 432"/>
                <p:cNvSpPr>
                  <a:spLocks noChangeArrowheads="1"/>
                </p:cNvSpPr>
                <p:nvPr/>
              </p:nvSpPr>
              <p:spPr bwMode="auto">
                <a:xfrm>
                  <a:off x="2633" y="3236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8" name="Rectangle 433"/>
                <p:cNvSpPr>
                  <a:spLocks noChangeArrowheads="1"/>
                </p:cNvSpPr>
                <p:nvPr/>
              </p:nvSpPr>
              <p:spPr bwMode="auto">
                <a:xfrm>
                  <a:off x="2633" y="3243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699" name="Rectangle 434"/>
                <p:cNvSpPr>
                  <a:spLocks noChangeArrowheads="1"/>
                </p:cNvSpPr>
                <p:nvPr/>
              </p:nvSpPr>
              <p:spPr bwMode="auto">
                <a:xfrm>
                  <a:off x="2633" y="3250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0" name="Rectangle 435"/>
                <p:cNvSpPr>
                  <a:spLocks noChangeArrowheads="1"/>
                </p:cNvSpPr>
                <p:nvPr/>
              </p:nvSpPr>
              <p:spPr bwMode="auto">
                <a:xfrm>
                  <a:off x="2633" y="3257"/>
                  <a:ext cx="493" cy="7"/>
                </a:xfrm>
                <a:prstGeom prst="rect">
                  <a:avLst/>
                </a:prstGeom>
                <a:solidFill>
                  <a:srgbClr val="009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1" name="Rectangle 436"/>
                <p:cNvSpPr>
                  <a:spLocks noChangeArrowheads="1"/>
                </p:cNvSpPr>
                <p:nvPr/>
              </p:nvSpPr>
              <p:spPr bwMode="auto">
                <a:xfrm>
                  <a:off x="2633" y="3264"/>
                  <a:ext cx="493" cy="6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2" name="Rectangle 437"/>
                <p:cNvSpPr>
                  <a:spLocks noChangeArrowheads="1"/>
                </p:cNvSpPr>
                <p:nvPr/>
              </p:nvSpPr>
              <p:spPr bwMode="auto">
                <a:xfrm>
                  <a:off x="2633" y="3270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3" name="Rectangle 438"/>
                <p:cNvSpPr>
                  <a:spLocks noChangeArrowheads="1"/>
                </p:cNvSpPr>
                <p:nvPr/>
              </p:nvSpPr>
              <p:spPr bwMode="auto">
                <a:xfrm>
                  <a:off x="2633" y="3277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4" name="Rectangle 439"/>
                <p:cNvSpPr>
                  <a:spLocks noChangeArrowheads="1"/>
                </p:cNvSpPr>
                <p:nvPr/>
              </p:nvSpPr>
              <p:spPr bwMode="auto">
                <a:xfrm>
                  <a:off x="2633" y="3284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5" name="Rectangle 440"/>
                <p:cNvSpPr>
                  <a:spLocks noChangeArrowheads="1"/>
                </p:cNvSpPr>
                <p:nvPr/>
              </p:nvSpPr>
              <p:spPr bwMode="auto">
                <a:xfrm>
                  <a:off x="2633" y="3291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6" name="Rectangle 441"/>
                <p:cNvSpPr>
                  <a:spLocks noChangeArrowheads="1"/>
                </p:cNvSpPr>
                <p:nvPr/>
              </p:nvSpPr>
              <p:spPr bwMode="auto">
                <a:xfrm>
                  <a:off x="2633" y="3298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7" name="Rectangle 442"/>
                <p:cNvSpPr>
                  <a:spLocks noChangeArrowheads="1"/>
                </p:cNvSpPr>
                <p:nvPr/>
              </p:nvSpPr>
              <p:spPr bwMode="auto">
                <a:xfrm>
                  <a:off x="2633" y="3305"/>
                  <a:ext cx="493" cy="6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8" name="Rectangle 443"/>
                <p:cNvSpPr>
                  <a:spLocks noChangeArrowheads="1"/>
                </p:cNvSpPr>
                <p:nvPr/>
              </p:nvSpPr>
              <p:spPr bwMode="auto">
                <a:xfrm>
                  <a:off x="2633" y="3311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09" name="Rectangle 444"/>
                <p:cNvSpPr>
                  <a:spLocks noChangeArrowheads="1"/>
                </p:cNvSpPr>
                <p:nvPr/>
              </p:nvSpPr>
              <p:spPr bwMode="auto">
                <a:xfrm>
                  <a:off x="2633" y="3318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0" name="Rectangle 445"/>
                <p:cNvSpPr>
                  <a:spLocks noChangeArrowheads="1"/>
                </p:cNvSpPr>
                <p:nvPr/>
              </p:nvSpPr>
              <p:spPr bwMode="auto">
                <a:xfrm>
                  <a:off x="2633" y="3325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1" name="Rectangle 446"/>
                <p:cNvSpPr>
                  <a:spLocks noChangeArrowheads="1"/>
                </p:cNvSpPr>
                <p:nvPr/>
              </p:nvSpPr>
              <p:spPr bwMode="auto">
                <a:xfrm>
                  <a:off x="2633" y="3332"/>
                  <a:ext cx="493" cy="7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2" name="Rectangle 447"/>
                <p:cNvSpPr>
                  <a:spLocks noChangeArrowheads="1"/>
                </p:cNvSpPr>
                <p:nvPr/>
              </p:nvSpPr>
              <p:spPr bwMode="auto">
                <a:xfrm>
                  <a:off x="2633" y="3339"/>
                  <a:ext cx="493" cy="6"/>
                </a:xfrm>
                <a:prstGeom prst="rect">
                  <a:avLst/>
                </a:prstGeom>
                <a:solidFill>
                  <a:srgbClr val="009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3" name="Rectangle 448"/>
                <p:cNvSpPr>
                  <a:spLocks noChangeArrowheads="1"/>
                </p:cNvSpPr>
                <p:nvPr/>
              </p:nvSpPr>
              <p:spPr bwMode="auto">
                <a:xfrm>
                  <a:off x="2633" y="3345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4" name="Rectangle 449"/>
                <p:cNvSpPr>
                  <a:spLocks noChangeArrowheads="1"/>
                </p:cNvSpPr>
                <p:nvPr/>
              </p:nvSpPr>
              <p:spPr bwMode="auto">
                <a:xfrm>
                  <a:off x="2633" y="3352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5" name="Rectangle 450"/>
                <p:cNvSpPr>
                  <a:spLocks noChangeArrowheads="1"/>
                </p:cNvSpPr>
                <p:nvPr/>
              </p:nvSpPr>
              <p:spPr bwMode="auto">
                <a:xfrm>
                  <a:off x="2633" y="3359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6" name="Rectangle 451"/>
                <p:cNvSpPr>
                  <a:spLocks noChangeArrowheads="1"/>
                </p:cNvSpPr>
                <p:nvPr/>
              </p:nvSpPr>
              <p:spPr bwMode="auto">
                <a:xfrm>
                  <a:off x="2633" y="3366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7" name="Rectangle 452"/>
                <p:cNvSpPr>
                  <a:spLocks noChangeArrowheads="1"/>
                </p:cNvSpPr>
                <p:nvPr/>
              </p:nvSpPr>
              <p:spPr bwMode="auto">
                <a:xfrm>
                  <a:off x="2633" y="3373"/>
                  <a:ext cx="493" cy="6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8" name="Rectangle 453"/>
                <p:cNvSpPr>
                  <a:spLocks noChangeArrowheads="1"/>
                </p:cNvSpPr>
                <p:nvPr/>
              </p:nvSpPr>
              <p:spPr bwMode="auto">
                <a:xfrm>
                  <a:off x="2633" y="3379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19" name="Rectangle 454"/>
                <p:cNvSpPr>
                  <a:spLocks noChangeArrowheads="1"/>
                </p:cNvSpPr>
                <p:nvPr/>
              </p:nvSpPr>
              <p:spPr bwMode="auto">
                <a:xfrm>
                  <a:off x="2633" y="3386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0" name="Rectangle 455"/>
                <p:cNvSpPr>
                  <a:spLocks noChangeArrowheads="1"/>
                </p:cNvSpPr>
                <p:nvPr/>
              </p:nvSpPr>
              <p:spPr bwMode="auto">
                <a:xfrm>
                  <a:off x="2633" y="3393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1" name="Rectangle 456"/>
                <p:cNvSpPr>
                  <a:spLocks noChangeArrowheads="1"/>
                </p:cNvSpPr>
                <p:nvPr/>
              </p:nvSpPr>
              <p:spPr bwMode="auto">
                <a:xfrm>
                  <a:off x="2633" y="3400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2" name="Rectangle 457"/>
                <p:cNvSpPr>
                  <a:spLocks noChangeArrowheads="1"/>
                </p:cNvSpPr>
                <p:nvPr/>
              </p:nvSpPr>
              <p:spPr bwMode="auto">
                <a:xfrm>
                  <a:off x="2633" y="3407"/>
                  <a:ext cx="493" cy="6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3" name="Rectangle 458"/>
                <p:cNvSpPr>
                  <a:spLocks noChangeArrowheads="1"/>
                </p:cNvSpPr>
                <p:nvPr/>
              </p:nvSpPr>
              <p:spPr bwMode="auto">
                <a:xfrm>
                  <a:off x="2633" y="3413"/>
                  <a:ext cx="493" cy="7"/>
                </a:xfrm>
                <a:prstGeom prst="rect">
                  <a:avLst/>
                </a:prstGeom>
                <a:solidFill>
                  <a:srgbClr val="00AA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4" name="Rectangle 459"/>
                <p:cNvSpPr>
                  <a:spLocks noChangeArrowheads="1"/>
                </p:cNvSpPr>
                <p:nvPr/>
              </p:nvSpPr>
              <p:spPr bwMode="auto">
                <a:xfrm>
                  <a:off x="2633" y="3420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5" name="Rectangle 460"/>
                <p:cNvSpPr>
                  <a:spLocks noChangeArrowheads="1"/>
                </p:cNvSpPr>
                <p:nvPr/>
              </p:nvSpPr>
              <p:spPr bwMode="auto">
                <a:xfrm>
                  <a:off x="2633" y="3427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6" name="Rectangle 461"/>
                <p:cNvSpPr>
                  <a:spLocks noChangeArrowheads="1"/>
                </p:cNvSpPr>
                <p:nvPr/>
              </p:nvSpPr>
              <p:spPr bwMode="auto">
                <a:xfrm>
                  <a:off x="2633" y="3434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7" name="Rectangle 462"/>
                <p:cNvSpPr>
                  <a:spLocks noChangeArrowheads="1"/>
                </p:cNvSpPr>
                <p:nvPr/>
              </p:nvSpPr>
              <p:spPr bwMode="auto">
                <a:xfrm>
                  <a:off x="2633" y="3441"/>
                  <a:ext cx="493" cy="6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8" name="Rectangle 463"/>
                <p:cNvSpPr>
                  <a:spLocks noChangeArrowheads="1"/>
                </p:cNvSpPr>
                <p:nvPr/>
              </p:nvSpPr>
              <p:spPr bwMode="auto">
                <a:xfrm>
                  <a:off x="2633" y="3447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29" name="Rectangle 464"/>
                <p:cNvSpPr>
                  <a:spLocks noChangeArrowheads="1"/>
                </p:cNvSpPr>
                <p:nvPr/>
              </p:nvSpPr>
              <p:spPr bwMode="auto">
                <a:xfrm>
                  <a:off x="2633" y="3454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0" name="Rectangle 465"/>
                <p:cNvSpPr>
                  <a:spLocks noChangeArrowheads="1"/>
                </p:cNvSpPr>
                <p:nvPr/>
              </p:nvSpPr>
              <p:spPr bwMode="auto">
                <a:xfrm>
                  <a:off x="2633" y="3461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1" name="Rectangle 466"/>
                <p:cNvSpPr>
                  <a:spLocks noChangeArrowheads="1"/>
                </p:cNvSpPr>
                <p:nvPr/>
              </p:nvSpPr>
              <p:spPr bwMode="auto">
                <a:xfrm>
                  <a:off x="2633" y="3468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2" name="Rectangle 467"/>
                <p:cNvSpPr>
                  <a:spLocks noChangeArrowheads="1"/>
                </p:cNvSpPr>
                <p:nvPr/>
              </p:nvSpPr>
              <p:spPr bwMode="auto">
                <a:xfrm>
                  <a:off x="2633" y="3475"/>
                  <a:ext cx="493" cy="6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3" name="Rectangle 468"/>
                <p:cNvSpPr>
                  <a:spLocks noChangeArrowheads="1"/>
                </p:cNvSpPr>
                <p:nvPr/>
              </p:nvSpPr>
              <p:spPr bwMode="auto">
                <a:xfrm>
                  <a:off x="2633" y="3481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4" name="Rectangle 469"/>
                <p:cNvSpPr>
                  <a:spLocks noChangeArrowheads="1"/>
                </p:cNvSpPr>
                <p:nvPr/>
              </p:nvSpPr>
              <p:spPr bwMode="auto">
                <a:xfrm>
                  <a:off x="2633" y="3488"/>
                  <a:ext cx="493" cy="7"/>
                </a:xfrm>
                <a:prstGeom prst="rect">
                  <a:avLst/>
                </a:prstGeom>
                <a:solidFill>
                  <a:srgbClr val="00B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5" name="Rectangle 470"/>
                <p:cNvSpPr>
                  <a:spLocks noChangeArrowheads="1"/>
                </p:cNvSpPr>
                <p:nvPr/>
              </p:nvSpPr>
              <p:spPr bwMode="auto">
                <a:xfrm>
                  <a:off x="2633" y="3495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6" name="Rectangle 471"/>
                <p:cNvSpPr>
                  <a:spLocks noChangeArrowheads="1"/>
                </p:cNvSpPr>
                <p:nvPr/>
              </p:nvSpPr>
              <p:spPr bwMode="auto">
                <a:xfrm>
                  <a:off x="2633" y="3502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7" name="Rectangle 472"/>
                <p:cNvSpPr>
                  <a:spLocks noChangeArrowheads="1"/>
                </p:cNvSpPr>
                <p:nvPr/>
              </p:nvSpPr>
              <p:spPr bwMode="auto">
                <a:xfrm>
                  <a:off x="2633" y="3509"/>
                  <a:ext cx="493" cy="6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8" name="Rectangle 473"/>
                <p:cNvSpPr>
                  <a:spLocks noChangeArrowheads="1"/>
                </p:cNvSpPr>
                <p:nvPr/>
              </p:nvSpPr>
              <p:spPr bwMode="auto">
                <a:xfrm>
                  <a:off x="2633" y="3515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39" name="Rectangle 474"/>
                <p:cNvSpPr>
                  <a:spLocks noChangeArrowheads="1"/>
                </p:cNvSpPr>
                <p:nvPr/>
              </p:nvSpPr>
              <p:spPr bwMode="auto">
                <a:xfrm>
                  <a:off x="2633" y="3522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0" name="Rectangle 475"/>
                <p:cNvSpPr>
                  <a:spLocks noChangeArrowheads="1"/>
                </p:cNvSpPr>
                <p:nvPr/>
              </p:nvSpPr>
              <p:spPr bwMode="auto">
                <a:xfrm>
                  <a:off x="2633" y="3529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1" name="Rectangle 476"/>
                <p:cNvSpPr>
                  <a:spLocks noChangeArrowheads="1"/>
                </p:cNvSpPr>
                <p:nvPr/>
              </p:nvSpPr>
              <p:spPr bwMode="auto">
                <a:xfrm>
                  <a:off x="2633" y="3536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2" name="Rectangle 477"/>
                <p:cNvSpPr>
                  <a:spLocks noChangeArrowheads="1"/>
                </p:cNvSpPr>
                <p:nvPr/>
              </p:nvSpPr>
              <p:spPr bwMode="auto">
                <a:xfrm>
                  <a:off x="2633" y="3543"/>
                  <a:ext cx="493" cy="6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3" name="Rectangle 478"/>
                <p:cNvSpPr>
                  <a:spLocks noChangeArrowheads="1"/>
                </p:cNvSpPr>
                <p:nvPr/>
              </p:nvSpPr>
              <p:spPr bwMode="auto">
                <a:xfrm>
                  <a:off x="2633" y="3549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4" name="Rectangle 479"/>
                <p:cNvSpPr>
                  <a:spLocks noChangeArrowheads="1"/>
                </p:cNvSpPr>
                <p:nvPr/>
              </p:nvSpPr>
              <p:spPr bwMode="auto">
                <a:xfrm>
                  <a:off x="2633" y="3556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5" name="Rectangle 480"/>
                <p:cNvSpPr>
                  <a:spLocks noChangeArrowheads="1"/>
                </p:cNvSpPr>
                <p:nvPr/>
              </p:nvSpPr>
              <p:spPr bwMode="auto">
                <a:xfrm>
                  <a:off x="2633" y="3563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6" name="Rectangle 481"/>
                <p:cNvSpPr>
                  <a:spLocks noChangeArrowheads="1"/>
                </p:cNvSpPr>
                <p:nvPr/>
              </p:nvSpPr>
              <p:spPr bwMode="auto">
                <a:xfrm>
                  <a:off x="2633" y="3570"/>
                  <a:ext cx="493" cy="7"/>
                </a:xfrm>
                <a:prstGeom prst="rect">
                  <a:avLst/>
                </a:prstGeom>
                <a:solidFill>
                  <a:srgbClr val="00B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7" name="Rectangle 482"/>
                <p:cNvSpPr>
                  <a:spLocks noChangeArrowheads="1"/>
                </p:cNvSpPr>
                <p:nvPr/>
              </p:nvSpPr>
              <p:spPr bwMode="auto">
                <a:xfrm>
                  <a:off x="2633" y="3577"/>
                  <a:ext cx="493" cy="6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8" name="Rectangle 483"/>
                <p:cNvSpPr>
                  <a:spLocks noChangeArrowheads="1"/>
                </p:cNvSpPr>
                <p:nvPr/>
              </p:nvSpPr>
              <p:spPr bwMode="auto">
                <a:xfrm>
                  <a:off x="2633" y="3583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49" name="Rectangle 484"/>
                <p:cNvSpPr>
                  <a:spLocks noChangeArrowheads="1"/>
                </p:cNvSpPr>
                <p:nvPr/>
              </p:nvSpPr>
              <p:spPr bwMode="auto">
                <a:xfrm>
                  <a:off x="2633" y="3590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0" name="Rectangle 485"/>
                <p:cNvSpPr>
                  <a:spLocks noChangeArrowheads="1"/>
                </p:cNvSpPr>
                <p:nvPr/>
              </p:nvSpPr>
              <p:spPr bwMode="auto">
                <a:xfrm>
                  <a:off x="2633" y="3597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1" name="Rectangle 486"/>
                <p:cNvSpPr>
                  <a:spLocks noChangeArrowheads="1"/>
                </p:cNvSpPr>
                <p:nvPr/>
              </p:nvSpPr>
              <p:spPr bwMode="auto">
                <a:xfrm>
                  <a:off x="2633" y="3604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2" name="Rectangle 487"/>
                <p:cNvSpPr>
                  <a:spLocks noChangeArrowheads="1"/>
                </p:cNvSpPr>
                <p:nvPr/>
              </p:nvSpPr>
              <p:spPr bwMode="auto">
                <a:xfrm>
                  <a:off x="2633" y="3611"/>
                  <a:ext cx="493" cy="6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3" name="Rectangle 488"/>
                <p:cNvSpPr>
                  <a:spLocks noChangeArrowheads="1"/>
                </p:cNvSpPr>
                <p:nvPr/>
              </p:nvSpPr>
              <p:spPr bwMode="auto">
                <a:xfrm>
                  <a:off x="2633" y="3617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4" name="Rectangle 489"/>
                <p:cNvSpPr>
                  <a:spLocks noChangeArrowheads="1"/>
                </p:cNvSpPr>
                <p:nvPr/>
              </p:nvSpPr>
              <p:spPr bwMode="auto">
                <a:xfrm>
                  <a:off x="2633" y="3624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5" name="Rectangle 490"/>
                <p:cNvSpPr>
                  <a:spLocks noChangeArrowheads="1"/>
                </p:cNvSpPr>
                <p:nvPr/>
              </p:nvSpPr>
              <p:spPr bwMode="auto">
                <a:xfrm>
                  <a:off x="2633" y="3631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6" name="Rectangle 491"/>
                <p:cNvSpPr>
                  <a:spLocks noChangeArrowheads="1"/>
                </p:cNvSpPr>
                <p:nvPr/>
              </p:nvSpPr>
              <p:spPr bwMode="auto">
                <a:xfrm>
                  <a:off x="2633" y="3638"/>
                  <a:ext cx="493" cy="7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7" name="Rectangle 492"/>
                <p:cNvSpPr>
                  <a:spLocks noChangeArrowheads="1"/>
                </p:cNvSpPr>
                <p:nvPr/>
              </p:nvSpPr>
              <p:spPr bwMode="auto">
                <a:xfrm>
                  <a:off x="2633" y="3645"/>
                  <a:ext cx="493" cy="6"/>
                </a:xfrm>
                <a:prstGeom prst="rect">
                  <a:avLst/>
                </a:prstGeom>
                <a:solidFill>
                  <a:srgbClr val="00C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8" name="Rectangle 493"/>
                <p:cNvSpPr>
                  <a:spLocks noChangeArrowheads="1"/>
                </p:cNvSpPr>
                <p:nvPr/>
              </p:nvSpPr>
              <p:spPr bwMode="auto">
                <a:xfrm>
                  <a:off x="2633" y="3651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59" name="Rectangle 494"/>
                <p:cNvSpPr>
                  <a:spLocks noChangeArrowheads="1"/>
                </p:cNvSpPr>
                <p:nvPr/>
              </p:nvSpPr>
              <p:spPr bwMode="auto">
                <a:xfrm>
                  <a:off x="2633" y="3658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0" name="Rectangle 495"/>
                <p:cNvSpPr>
                  <a:spLocks noChangeArrowheads="1"/>
                </p:cNvSpPr>
                <p:nvPr/>
              </p:nvSpPr>
              <p:spPr bwMode="auto">
                <a:xfrm>
                  <a:off x="2633" y="3665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1" name="Rectangle 496"/>
                <p:cNvSpPr>
                  <a:spLocks noChangeArrowheads="1"/>
                </p:cNvSpPr>
                <p:nvPr/>
              </p:nvSpPr>
              <p:spPr bwMode="auto">
                <a:xfrm>
                  <a:off x="2633" y="3672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2" name="Rectangle 497"/>
                <p:cNvSpPr>
                  <a:spLocks noChangeArrowheads="1"/>
                </p:cNvSpPr>
                <p:nvPr/>
              </p:nvSpPr>
              <p:spPr bwMode="auto">
                <a:xfrm>
                  <a:off x="2633" y="3679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3" name="Rectangle 498"/>
                <p:cNvSpPr>
                  <a:spLocks noChangeArrowheads="1"/>
                </p:cNvSpPr>
                <p:nvPr/>
              </p:nvSpPr>
              <p:spPr bwMode="auto">
                <a:xfrm>
                  <a:off x="2633" y="3686"/>
                  <a:ext cx="493" cy="6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4" name="Rectangle 499"/>
                <p:cNvSpPr>
                  <a:spLocks noChangeArrowheads="1"/>
                </p:cNvSpPr>
                <p:nvPr/>
              </p:nvSpPr>
              <p:spPr bwMode="auto">
                <a:xfrm>
                  <a:off x="2633" y="3692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5" name="Rectangle 500"/>
                <p:cNvSpPr>
                  <a:spLocks noChangeArrowheads="1"/>
                </p:cNvSpPr>
                <p:nvPr/>
              </p:nvSpPr>
              <p:spPr bwMode="auto">
                <a:xfrm>
                  <a:off x="2633" y="3699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6" name="Rectangle 501"/>
                <p:cNvSpPr>
                  <a:spLocks noChangeArrowheads="1"/>
                </p:cNvSpPr>
                <p:nvPr/>
              </p:nvSpPr>
              <p:spPr bwMode="auto">
                <a:xfrm>
                  <a:off x="2633" y="3706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7" name="Rectangle 502"/>
                <p:cNvSpPr>
                  <a:spLocks noChangeArrowheads="1"/>
                </p:cNvSpPr>
                <p:nvPr/>
              </p:nvSpPr>
              <p:spPr bwMode="auto">
                <a:xfrm>
                  <a:off x="2633" y="3713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8" name="Rectangle 503"/>
                <p:cNvSpPr>
                  <a:spLocks noChangeArrowheads="1"/>
                </p:cNvSpPr>
                <p:nvPr/>
              </p:nvSpPr>
              <p:spPr bwMode="auto">
                <a:xfrm>
                  <a:off x="2633" y="3720"/>
                  <a:ext cx="493" cy="6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69" name="Rectangle 504"/>
                <p:cNvSpPr>
                  <a:spLocks noChangeArrowheads="1"/>
                </p:cNvSpPr>
                <p:nvPr/>
              </p:nvSpPr>
              <p:spPr bwMode="auto">
                <a:xfrm>
                  <a:off x="2633" y="3726"/>
                  <a:ext cx="493" cy="7"/>
                </a:xfrm>
                <a:prstGeom prst="rect">
                  <a:avLst/>
                </a:prstGeom>
                <a:solidFill>
                  <a:srgbClr val="00D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0" name="Rectangle 505"/>
                <p:cNvSpPr>
                  <a:spLocks noChangeArrowheads="1"/>
                </p:cNvSpPr>
                <p:nvPr/>
              </p:nvSpPr>
              <p:spPr bwMode="auto">
                <a:xfrm>
                  <a:off x="2633" y="3733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1" name="Rectangle 506"/>
                <p:cNvSpPr>
                  <a:spLocks noChangeArrowheads="1"/>
                </p:cNvSpPr>
                <p:nvPr/>
              </p:nvSpPr>
              <p:spPr bwMode="auto">
                <a:xfrm>
                  <a:off x="2633" y="3740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2" name="Rectangle 507"/>
                <p:cNvSpPr>
                  <a:spLocks noChangeArrowheads="1"/>
                </p:cNvSpPr>
                <p:nvPr/>
              </p:nvSpPr>
              <p:spPr bwMode="auto">
                <a:xfrm>
                  <a:off x="2633" y="3747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3" name="Rectangle 508"/>
                <p:cNvSpPr>
                  <a:spLocks noChangeArrowheads="1"/>
                </p:cNvSpPr>
                <p:nvPr/>
              </p:nvSpPr>
              <p:spPr bwMode="auto">
                <a:xfrm>
                  <a:off x="2633" y="3754"/>
                  <a:ext cx="493" cy="6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4" name="Rectangle 509"/>
                <p:cNvSpPr>
                  <a:spLocks noChangeArrowheads="1"/>
                </p:cNvSpPr>
                <p:nvPr/>
              </p:nvSpPr>
              <p:spPr bwMode="auto">
                <a:xfrm>
                  <a:off x="2633" y="3760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5" name="Rectangle 510"/>
                <p:cNvSpPr>
                  <a:spLocks noChangeArrowheads="1"/>
                </p:cNvSpPr>
                <p:nvPr/>
              </p:nvSpPr>
              <p:spPr bwMode="auto">
                <a:xfrm>
                  <a:off x="2633" y="3767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6" name="Rectangle 511"/>
                <p:cNvSpPr>
                  <a:spLocks noChangeArrowheads="1"/>
                </p:cNvSpPr>
                <p:nvPr/>
              </p:nvSpPr>
              <p:spPr bwMode="auto">
                <a:xfrm>
                  <a:off x="2633" y="3774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7" name="Rectangle 512"/>
                <p:cNvSpPr>
                  <a:spLocks noChangeArrowheads="1"/>
                </p:cNvSpPr>
                <p:nvPr/>
              </p:nvSpPr>
              <p:spPr bwMode="auto">
                <a:xfrm>
                  <a:off x="2633" y="3781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8" name="Rectangle 513"/>
                <p:cNvSpPr>
                  <a:spLocks noChangeArrowheads="1"/>
                </p:cNvSpPr>
                <p:nvPr/>
              </p:nvSpPr>
              <p:spPr bwMode="auto">
                <a:xfrm>
                  <a:off x="2633" y="3788"/>
                  <a:ext cx="493" cy="6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79" name="Rectangle 514"/>
                <p:cNvSpPr>
                  <a:spLocks noChangeArrowheads="1"/>
                </p:cNvSpPr>
                <p:nvPr/>
              </p:nvSpPr>
              <p:spPr bwMode="auto">
                <a:xfrm>
                  <a:off x="2633" y="3794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0" name="Rectangle 515"/>
                <p:cNvSpPr>
                  <a:spLocks noChangeArrowheads="1"/>
                </p:cNvSpPr>
                <p:nvPr/>
              </p:nvSpPr>
              <p:spPr bwMode="auto">
                <a:xfrm>
                  <a:off x="2633" y="3801"/>
                  <a:ext cx="493" cy="7"/>
                </a:xfrm>
                <a:prstGeom prst="rect">
                  <a:avLst/>
                </a:prstGeom>
                <a:solidFill>
                  <a:srgbClr val="00D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1" name="Rectangle 516"/>
                <p:cNvSpPr>
                  <a:spLocks noChangeArrowheads="1"/>
                </p:cNvSpPr>
                <p:nvPr/>
              </p:nvSpPr>
              <p:spPr bwMode="auto">
                <a:xfrm>
                  <a:off x="2633" y="3808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2" name="Rectangle 517"/>
                <p:cNvSpPr>
                  <a:spLocks noChangeArrowheads="1"/>
                </p:cNvSpPr>
                <p:nvPr/>
              </p:nvSpPr>
              <p:spPr bwMode="auto">
                <a:xfrm>
                  <a:off x="2633" y="3815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3" name="Rectangle 518"/>
                <p:cNvSpPr>
                  <a:spLocks noChangeArrowheads="1"/>
                </p:cNvSpPr>
                <p:nvPr/>
              </p:nvSpPr>
              <p:spPr bwMode="auto">
                <a:xfrm>
                  <a:off x="2633" y="3822"/>
                  <a:ext cx="493" cy="6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4" name="Rectangle 519"/>
                <p:cNvSpPr>
                  <a:spLocks noChangeArrowheads="1"/>
                </p:cNvSpPr>
                <p:nvPr/>
              </p:nvSpPr>
              <p:spPr bwMode="auto">
                <a:xfrm>
                  <a:off x="2633" y="3828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5" name="Rectangle 520"/>
                <p:cNvSpPr>
                  <a:spLocks noChangeArrowheads="1"/>
                </p:cNvSpPr>
                <p:nvPr/>
              </p:nvSpPr>
              <p:spPr bwMode="auto">
                <a:xfrm>
                  <a:off x="2633" y="3835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6" name="Rectangle 521"/>
                <p:cNvSpPr>
                  <a:spLocks noChangeArrowheads="1"/>
                </p:cNvSpPr>
                <p:nvPr/>
              </p:nvSpPr>
              <p:spPr bwMode="auto">
                <a:xfrm>
                  <a:off x="2633" y="3842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7" name="Rectangle 522"/>
                <p:cNvSpPr>
                  <a:spLocks noChangeArrowheads="1"/>
                </p:cNvSpPr>
                <p:nvPr/>
              </p:nvSpPr>
              <p:spPr bwMode="auto">
                <a:xfrm>
                  <a:off x="2633" y="3849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8" name="Rectangle 523"/>
                <p:cNvSpPr>
                  <a:spLocks noChangeArrowheads="1"/>
                </p:cNvSpPr>
                <p:nvPr/>
              </p:nvSpPr>
              <p:spPr bwMode="auto">
                <a:xfrm>
                  <a:off x="2633" y="3856"/>
                  <a:ext cx="493" cy="6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89" name="Rectangle 524"/>
                <p:cNvSpPr>
                  <a:spLocks noChangeArrowheads="1"/>
                </p:cNvSpPr>
                <p:nvPr/>
              </p:nvSpPr>
              <p:spPr bwMode="auto">
                <a:xfrm>
                  <a:off x="2633" y="3862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0" name="Rectangle 525"/>
                <p:cNvSpPr>
                  <a:spLocks noChangeArrowheads="1"/>
                </p:cNvSpPr>
                <p:nvPr/>
              </p:nvSpPr>
              <p:spPr bwMode="auto">
                <a:xfrm>
                  <a:off x="2633" y="3869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1" name="Rectangle 526"/>
                <p:cNvSpPr>
                  <a:spLocks noChangeArrowheads="1"/>
                </p:cNvSpPr>
                <p:nvPr/>
              </p:nvSpPr>
              <p:spPr bwMode="auto">
                <a:xfrm>
                  <a:off x="2633" y="3876"/>
                  <a:ext cx="493" cy="7"/>
                </a:xfrm>
                <a:prstGeom prst="rect">
                  <a:avLst/>
                </a:prstGeom>
                <a:solidFill>
                  <a:srgbClr val="00E9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2" name="Rectangle 527"/>
                <p:cNvSpPr>
                  <a:spLocks noChangeArrowheads="1"/>
                </p:cNvSpPr>
                <p:nvPr/>
              </p:nvSpPr>
              <p:spPr bwMode="auto">
                <a:xfrm>
                  <a:off x="2633" y="3883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3" name="Rectangle 528"/>
                <p:cNvSpPr>
                  <a:spLocks noChangeArrowheads="1"/>
                </p:cNvSpPr>
                <p:nvPr/>
              </p:nvSpPr>
              <p:spPr bwMode="auto">
                <a:xfrm>
                  <a:off x="2633" y="3890"/>
                  <a:ext cx="493" cy="6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4" name="Rectangle 529"/>
                <p:cNvSpPr>
                  <a:spLocks noChangeArrowheads="1"/>
                </p:cNvSpPr>
                <p:nvPr/>
              </p:nvSpPr>
              <p:spPr bwMode="auto">
                <a:xfrm>
                  <a:off x="2633" y="3896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5" name="Rectangle 530"/>
                <p:cNvSpPr>
                  <a:spLocks noChangeArrowheads="1"/>
                </p:cNvSpPr>
                <p:nvPr/>
              </p:nvSpPr>
              <p:spPr bwMode="auto">
                <a:xfrm>
                  <a:off x="2633" y="3903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6" name="Rectangle 531"/>
                <p:cNvSpPr>
                  <a:spLocks noChangeArrowheads="1"/>
                </p:cNvSpPr>
                <p:nvPr/>
              </p:nvSpPr>
              <p:spPr bwMode="auto">
                <a:xfrm>
                  <a:off x="2633" y="3910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7" name="Rectangle 532"/>
                <p:cNvSpPr>
                  <a:spLocks noChangeArrowheads="1"/>
                </p:cNvSpPr>
                <p:nvPr/>
              </p:nvSpPr>
              <p:spPr bwMode="auto">
                <a:xfrm>
                  <a:off x="2633" y="3917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8" name="Rectangle 533"/>
                <p:cNvSpPr>
                  <a:spLocks noChangeArrowheads="1"/>
                </p:cNvSpPr>
                <p:nvPr/>
              </p:nvSpPr>
              <p:spPr bwMode="auto">
                <a:xfrm>
                  <a:off x="2633" y="3924"/>
                  <a:ext cx="493" cy="6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99" name="Rectangle 534"/>
                <p:cNvSpPr>
                  <a:spLocks noChangeArrowheads="1"/>
                </p:cNvSpPr>
                <p:nvPr/>
              </p:nvSpPr>
              <p:spPr bwMode="auto">
                <a:xfrm>
                  <a:off x="2633" y="3930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0" name="Rectangle 535"/>
                <p:cNvSpPr>
                  <a:spLocks noChangeArrowheads="1"/>
                </p:cNvSpPr>
                <p:nvPr/>
              </p:nvSpPr>
              <p:spPr bwMode="auto">
                <a:xfrm>
                  <a:off x="2633" y="3937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1" name="Rectangle 536"/>
                <p:cNvSpPr>
                  <a:spLocks noChangeArrowheads="1"/>
                </p:cNvSpPr>
                <p:nvPr/>
              </p:nvSpPr>
              <p:spPr bwMode="auto">
                <a:xfrm>
                  <a:off x="2633" y="3944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2" name="Rectangle 537"/>
                <p:cNvSpPr>
                  <a:spLocks noChangeArrowheads="1"/>
                </p:cNvSpPr>
                <p:nvPr/>
              </p:nvSpPr>
              <p:spPr bwMode="auto">
                <a:xfrm>
                  <a:off x="2633" y="3951"/>
                  <a:ext cx="493" cy="7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3" name="Rectangle 538"/>
                <p:cNvSpPr>
                  <a:spLocks noChangeArrowheads="1"/>
                </p:cNvSpPr>
                <p:nvPr/>
              </p:nvSpPr>
              <p:spPr bwMode="auto">
                <a:xfrm>
                  <a:off x="2633" y="3958"/>
                  <a:ext cx="493" cy="6"/>
                </a:xfrm>
                <a:prstGeom prst="rect">
                  <a:avLst/>
                </a:prstGeom>
                <a:solidFill>
                  <a:srgbClr val="00F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4" name="Rectangle 539"/>
                <p:cNvSpPr>
                  <a:spLocks noChangeArrowheads="1"/>
                </p:cNvSpPr>
                <p:nvPr/>
              </p:nvSpPr>
              <p:spPr bwMode="auto">
                <a:xfrm>
                  <a:off x="2633" y="3964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5" name="Rectangle 540"/>
                <p:cNvSpPr>
                  <a:spLocks noChangeArrowheads="1"/>
                </p:cNvSpPr>
                <p:nvPr/>
              </p:nvSpPr>
              <p:spPr bwMode="auto">
                <a:xfrm>
                  <a:off x="2633" y="3971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6" name="Rectangle 541"/>
                <p:cNvSpPr>
                  <a:spLocks noChangeArrowheads="1"/>
                </p:cNvSpPr>
                <p:nvPr/>
              </p:nvSpPr>
              <p:spPr bwMode="auto">
                <a:xfrm>
                  <a:off x="2633" y="3978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7" name="Rectangle 542"/>
                <p:cNvSpPr>
                  <a:spLocks noChangeArrowheads="1"/>
                </p:cNvSpPr>
                <p:nvPr/>
              </p:nvSpPr>
              <p:spPr bwMode="auto">
                <a:xfrm>
                  <a:off x="2633" y="3985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8" name="Rectangle 543"/>
                <p:cNvSpPr>
                  <a:spLocks noChangeArrowheads="1"/>
                </p:cNvSpPr>
                <p:nvPr/>
              </p:nvSpPr>
              <p:spPr bwMode="auto">
                <a:xfrm>
                  <a:off x="2633" y="3992"/>
                  <a:ext cx="493" cy="6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09" name="Rectangle 544"/>
                <p:cNvSpPr>
                  <a:spLocks noChangeArrowheads="1"/>
                </p:cNvSpPr>
                <p:nvPr/>
              </p:nvSpPr>
              <p:spPr bwMode="auto">
                <a:xfrm>
                  <a:off x="2633" y="3998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0" name="Rectangle 545"/>
                <p:cNvSpPr>
                  <a:spLocks noChangeArrowheads="1"/>
                </p:cNvSpPr>
                <p:nvPr/>
              </p:nvSpPr>
              <p:spPr bwMode="auto">
                <a:xfrm>
                  <a:off x="2633" y="4005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1" name="Rectangle 546"/>
                <p:cNvSpPr>
                  <a:spLocks noChangeArrowheads="1"/>
                </p:cNvSpPr>
                <p:nvPr/>
              </p:nvSpPr>
              <p:spPr bwMode="auto">
                <a:xfrm>
                  <a:off x="2633" y="4012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2" name="Rectangle 547"/>
                <p:cNvSpPr>
                  <a:spLocks noChangeArrowheads="1"/>
                </p:cNvSpPr>
                <p:nvPr/>
              </p:nvSpPr>
              <p:spPr bwMode="auto">
                <a:xfrm>
                  <a:off x="2633" y="4019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3" name="Rectangle 548"/>
                <p:cNvSpPr>
                  <a:spLocks noChangeArrowheads="1"/>
                </p:cNvSpPr>
                <p:nvPr/>
              </p:nvSpPr>
              <p:spPr bwMode="auto">
                <a:xfrm>
                  <a:off x="2633" y="4026"/>
                  <a:ext cx="493" cy="6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4" name="Rectangle 549"/>
                <p:cNvSpPr>
                  <a:spLocks noChangeArrowheads="1"/>
                </p:cNvSpPr>
                <p:nvPr/>
              </p:nvSpPr>
              <p:spPr bwMode="auto">
                <a:xfrm>
                  <a:off x="2633" y="4032"/>
                  <a:ext cx="493" cy="7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5" name="Line 550"/>
                <p:cNvSpPr>
                  <a:spLocks noChangeShapeType="1"/>
                </p:cNvSpPr>
                <p:nvPr/>
              </p:nvSpPr>
              <p:spPr bwMode="auto">
                <a:xfrm>
                  <a:off x="2633" y="325"/>
                  <a:ext cx="1" cy="3714"/>
                </a:xfrm>
                <a:prstGeom prst="line">
                  <a:avLst/>
                </a:prstGeom>
                <a:noFill/>
                <a:ln w="0">
                  <a:solidFill>
                    <a:srgbClr val="50505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6" name="Line 551"/>
                <p:cNvSpPr>
                  <a:spLocks noChangeShapeType="1"/>
                </p:cNvSpPr>
                <p:nvPr/>
              </p:nvSpPr>
              <p:spPr bwMode="auto">
                <a:xfrm>
                  <a:off x="3126" y="325"/>
                  <a:ext cx="1" cy="3714"/>
                </a:xfrm>
                <a:prstGeom prst="line">
                  <a:avLst/>
                </a:prstGeom>
                <a:noFill/>
                <a:ln w="0">
                  <a:solidFill>
                    <a:srgbClr val="50505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817" name="Line 552"/>
                <p:cNvSpPr>
                  <a:spLocks noChangeShapeType="1"/>
                </p:cNvSpPr>
                <p:nvPr/>
              </p:nvSpPr>
              <p:spPr bwMode="auto">
                <a:xfrm>
                  <a:off x="2877" y="4073"/>
                  <a:ext cx="1" cy="1"/>
                </a:xfrm>
                <a:prstGeom prst="line">
                  <a:avLst/>
                </a:prstGeom>
                <a:noFill/>
                <a:ln w="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59" name="Line 553"/>
              <p:cNvSpPr>
                <a:spLocks noChangeShapeType="1"/>
              </p:cNvSpPr>
              <p:nvPr/>
            </p:nvSpPr>
            <p:spPr bwMode="auto">
              <a:xfrm flipH="1">
                <a:off x="1276350" y="1766888"/>
                <a:ext cx="450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0" name="Line 554"/>
              <p:cNvSpPr>
                <a:spLocks noChangeShapeType="1"/>
              </p:cNvSpPr>
              <p:nvPr/>
            </p:nvSpPr>
            <p:spPr bwMode="auto">
              <a:xfrm flipH="1">
                <a:off x="1276350" y="1974057"/>
                <a:ext cx="450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1" name="Line 555"/>
              <p:cNvSpPr>
                <a:spLocks noChangeShapeType="1"/>
              </p:cNvSpPr>
              <p:nvPr/>
            </p:nvSpPr>
            <p:spPr bwMode="auto">
              <a:xfrm flipH="1">
                <a:off x="1276350" y="2181225"/>
                <a:ext cx="450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2" name="Line 556"/>
              <p:cNvSpPr>
                <a:spLocks noChangeShapeType="1"/>
              </p:cNvSpPr>
              <p:nvPr/>
            </p:nvSpPr>
            <p:spPr bwMode="auto">
              <a:xfrm flipH="1">
                <a:off x="1276350" y="1559719"/>
                <a:ext cx="450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3" name="Line 558"/>
              <p:cNvSpPr>
                <a:spLocks noChangeShapeType="1"/>
              </p:cNvSpPr>
              <p:nvPr/>
            </p:nvSpPr>
            <p:spPr bwMode="auto">
              <a:xfrm flipH="1">
                <a:off x="1276350" y="1352550"/>
                <a:ext cx="4506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4" name="Text Box 562"/>
              <p:cNvSpPr txBox="1">
                <a:spLocks noChangeArrowheads="1"/>
              </p:cNvSpPr>
              <p:nvPr/>
            </p:nvSpPr>
            <p:spPr bwMode="auto">
              <a:xfrm>
                <a:off x="1289017" y="1200150"/>
                <a:ext cx="35939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+4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5" name="Text Box 563"/>
              <p:cNvSpPr txBox="1">
                <a:spLocks noChangeArrowheads="1"/>
              </p:cNvSpPr>
              <p:nvPr/>
            </p:nvSpPr>
            <p:spPr bwMode="auto">
              <a:xfrm>
                <a:off x="1335505" y="1619250"/>
                <a:ext cx="312906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 0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6" name="Text Box 564"/>
              <p:cNvSpPr txBox="1">
                <a:spLocks noChangeArrowheads="1"/>
              </p:cNvSpPr>
              <p:nvPr/>
            </p:nvSpPr>
            <p:spPr bwMode="auto">
              <a:xfrm>
                <a:off x="1327489" y="2038350"/>
                <a:ext cx="32092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-4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7" name="Text Box 563"/>
              <p:cNvSpPr txBox="1">
                <a:spLocks noChangeArrowheads="1"/>
              </p:cNvSpPr>
              <p:nvPr/>
            </p:nvSpPr>
            <p:spPr bwMode="auto">
              <a:xfrm>
                <a:off x="1289017" y="1409700"/>
                <a:ext cx="35939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+2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68" name="Text Box 563"/>
              <p:cNvSpPr txBox="1">
                <a:spLocks noChangeArrowheads="1"/>
              </p:cNvSpPr>
              <p:nvPr/>
            </p:nvSpPr>
            <p:spPr bwMode="auto">
              <a:xfrm>
                <a:off x="1327489" y="1828800"/>
                <a:ext cx="32092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200" dirty="0" smtClean="0">
                    <a:latin typeface="Arial" pitchFamily="34" charset="0"/>
                    <a:cs typeface="Arial" pitchFamily="34" charset="0"/>
                  </a:rPr>
                  <a:t>-2</a:t>
                </a:r>
                <a:endParaRPr lang="en-US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241" name="Straight Arrow Connector 1240"/>
            <p:cNvCxnSpPr/>
            <p:nvPr/>
          </p:nvCxnSpPr>
          <p:spPr>
            <a:xfrm rot="10800000">
              <a:off x="7391401" y="6249840"/>
              <a:ext cx="381000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2" name="TextBox 1241"/>
            <p:cNvSpPr txBox="1"/>
            <p:nvPr/>
          </p:nvSpPr>
          <p:spPr>
            <a:xfrm>
              <a:off x="6173788" y="7210130"/>
              <a:ext cx="1423177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1920 k    	2000 k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TextBox 1242"/>
            <p:cNvSpPr txBox="1"/>
            <p:nvPr/>
          </p:nvSpPr>
          <p:spPr>
            <a:xfrm>
              <a:off x="5716769" y="7373163"/>
              <a:ext cx="2299855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Chromosome position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4" name="TextBox 1243"/>
            <p:cNvSpPr txBox="1"/>
            <p:nvPr/>
          </p:nvSpPr>
          <p:spPr>
            <a:xfrm rot="16200000">
              <a:off x="4999284" y="6498940"/>
              <a:ext cx="167639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CGH signal intensity [Log</a:t>
              </a:r>
              <a:r>
                <a:rPr lang="en-US" sz="1200" baseline="-25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ratio] 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5" name="TextBox 1244"/>
            <p:cNvSpPr txBox="1"/>
            <p:nvPr/>
          </p:nvSpPr>
          <p:spPr>
            <a:xfrm rot="16200000">
              <a:off x="5345380" y="6544330"/>
              <a:ext cx="1474546" cy="1692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 smtClean="0">
                  <a:latin typeface="Arial" pitchFamily="34" charset="0"/>
                  <a:cs typeface="Arial" pitchFamily="34" charset="0"/>
                </a:rPr>
                <a:t>-4    -2    0     2     4 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6" name="TextBox 1245"/>
            <p:cNvSpPr txBox="1"/>
            <p:nvPr/>
          </p:nvSpPr>
          <p:spPr>
            <a:xfrm>
              <a:off x="6250169" y="5815495"/>
              <a:ext cx="12192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u="sng" dirty="0" smtClean="0">
                  <a:latin typeface="Arial" pitchFamily="34" charset="0"/>
                  <a:cs typeface="Arial" pitchFamily="34" charset="0"/>
                </a:rPr>
                <a:t>Dd2  </a:t>
              </a:r>
              <a:endParaRPr lang="en-US" sz="1200" b="1" u="sng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7" name="Rectangle 1246"/>
            <p:cNvSpPr/>
            <p:nvPr/>
          </p:nvSpPr>
          <p:spPr>
            <a:xfrm>
              <a:off x="6207825" y="6034951"/>
              <a:ext cx="1307592" cy="11521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8" name="Group 1214"/>
            <p:cNvGrpSpPr/>
            <p:nvPr/>
          </p:nvGrpSpPr>
          <p:grpSpPr>
            <a:xfrm>
              <a:off x="1951175" y="5959366"/>
              <a:ext cx="1462861" cy="1336878"/>
              <a:chOff x="289739" y="5374575"/>
              <a:chExt cx="1462861" cy="1371600"/>
            </a:xfrm>
          </p:grpSpPr>
          <p:pic>
            <p:nvPicPr>
              <p:cNvPr id="1255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89739" y="5374575"/>
                <a:ext cx="1462861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56" name="Rectangle 1255"/>
              <p:cNvSpPr/>
              <p:nvPr/>
            </p:nvSpPr>
            <p:spPr>
              <a:xfrm>
                <a:off x="404853" y="5446238"/>
                <a:ext cx="1307592" cy="118206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49" name="Trapezoid 1248"/>
            <p:cNvSpPr/>
            <p:nvPr/>
          </p:nvSpPr>
          <p:spPr>
            <a:xfrm>
              <a:off x="2542377" y="5503970"/>
              <a:ext cx="292925" cy="241192"/>
            </a:xfrm>
            <a:prstGeom prst="trapezoi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v</a:t>
              </a:r>
              <a:endParaRPr lang="en-US" dirty="0"/>
            </a:p>
          </p:txBody>
        </p:sp>
        <p:sp>
          <p:nvSpPr>
            <p:cNvPr id="1250" name="TextBox 1249"/>
            <p:cNvSpPr txBox="1"/>
            <p:nvPr/>
          </p:nvSpPr>
          <p:spPr>
            <a:xfrm>
              <a:off x="2045584" y="7203965"/>
              <a:ext cx="1411302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lIns="0" tIns="0" rIns="0" bIns="0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1380 k 	1480 k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1" name="TextBox 1250"/>
            <p:cNvSpPr txBox="1"/>
            <p:nvPr/>
          </p:nvSpPr>
          <p:spPr>
            <a:xfrm>
              <a:off x="1556694" y="7373163"/>
              <a:ext cx="2299855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Chromosome position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2" name="TextBox 1251"/>
            <p:cNvSpPr txBox="1"/>
            <p:nvPr/>
          </p:nvSpPr>
          <p:spPr>
            <a:xfrm rot="16200000">
              <a:off x="838568" y="6536700"/>
              <a:ext cx="1676398" cy="369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CGH signal intensity [Log</a:t>
              </a:r>
              <a:r>
                <a:rPr lang="en-US" sz="1200" baseline="-25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 ratio] 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3" name="TextBox 1252"/>
            <p:cNvSpPr txBox="1"/>
            <p:nvPr/>
          </p:nvSpPr>
          <p:spPr>
            <a:xfrm rot="16200000">
              <a:off x="1325230" y="6520969"/>
              <a:ext cx="1219199" cy="1721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100" dirty="0" smtClean="0">
                  <a:latin typeface="Arial" pitchFamily="34" charset="0"/>
                  <a:cs typeface="Arial" pitchFamily="34" charset="0"/>
                </a:rPr>
                <a:t>-4    -2    0     2     4 </a:t>
              </a:r>
              <a:endParaRPr lang="en-US" sz="11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4" name="TextBox 1253"/>
            <p:cNvSpPr txBox="1"/>
            <p:nvPr/>
          </p:nvSpPr>
          <p:spPr>
            <a:xfrm>
              <a:off x="2102734" y="5815495"/>
              <a:ext cx="1219200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u="sng" dirty="0" smtClean="0">
                  <a:latin typeface="Arial" pitchFamily="34" charset="0"/>
                  <a:cs typeface="Arial" pitchFamily="34" charset="0"/>
                </a:rPr>
                <a:t>7C3  </a:t>
              </a:r>
              <a:endParaRPr lang="en-US" sz="1200" b="1" u="sng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262</Words>
  <Application>Microsoft Office PowerPoint</Application>
  <PresentationFormat>Custom</PresentationFormat>
  <Paragraphs>41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Upeka</dc:creator>
  <cp:lastModifiedBy>Upeka Samarakoon</cp:lastModifiedBy>
  <cp:revision>11</cp:revision>
  <dcterms:created xsi:type="dcterms:W3CDTF">2011-07-04T05:25:02Z</dcterms:created>
  <dcterms:modified xsi:type="dcterms:W3CDTF">2011-09-13T21:25:57Z</dcterms:modified>
</cp:coreProperties>
</file>