
<file path=[Content_Types].xml><?xml version="1.0" encoding="utf-8"?>
<Types xmlns="http://schemas.openxmlformats.org/package/2006/content-types">
  <Override PartName="/docProps/core.xml" ContentType="application/vnd.openxmlformats-package.core-properties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Default Extension="pdf" ContentType="application/pdf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</p:sldIdLst>
  <p:sldSz cx="15544800" cy="10058400"/>
  <p:notesSz cx="6858000" cy="9144000"/>
  <p:defaultTextStyle>
    <a:defPPr>
      <a:defRPr lang="en-US"/>
    </a:defPPr>
    <a:lvl1pPr marL="0" algn="l" defTabSz="55060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50606" algn="l" defTabSz="55060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101212" algn="l" defTabSz="55060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51818" algn="l" defTabSz="55060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202424" algn="l" defTabSz="55060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53030" algn="l" defTabSz="55060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303636" algn="l" defTabSz="55060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54242" algn="l" defTabSz="55060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404848" algn="l" defTabSz="55060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horzBarState="maximized">
    <p:restoredLeft sz="15620"/>
    <p:restoredTop sz="94660"/>
  </p:normalViewPr>
  <p:slideViewPr>
    <p:cSldViewPr snapToGrid="0" snapToObjects="1">
      <p:cViewPr varScale="1">
        <p:scale>
          <a:sx n="95" d="100"/>
          <a:sy n="95" d="100"/>
        </p:scale>
        <p:origin x="-120" y="-560"/>
      </p:cViewPr>
      <p:guideLst>
        <p:guide orient="horz" pos="3168"/>
        <p:guide pos="48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5860" y="3124625"/>
            <a:ext cx="13213080" cy="2156037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1720" y="5699760"/>
            <a:ext cx="1088136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506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012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51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024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53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03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542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404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4216-0CD0-5D49-8D66-4F29AE762B90}" type="datetimeFigureOut">
              <a:rPr lang="en-US" smtClean="0"/>
              <a:t>3/25/12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5F709-E99A-544E-8B66-EBA5100CA4C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4216-0CD0-5D49-8D66-4F29AE762B90}" type="datetimeFigureOut">
              <a:rPr lang="en-US" smtClean="0"/>
              <a:t>3/25/12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5F709-E99A-544E-8B66-EBA5100CA4C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269981" y="402804"/>
            <a:ext cx="3497580" cy="8582237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7241" y="402804"/>
            <a:ext cx="10233660" cy="8582237"/>
          </a:xfr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4216-0CD0-5D49-8D66-4F29AE762B90}" type="datetimeFigureOut">
              <a:rPr lang="en-US" smtClean="0"/>
              <a:t>3/25/12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5F709-E99A-544E-8B66-EBA5100CA4C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4216-0CD0-5D49-8D66-4F29AE762B90}" type="datetimeFigureOut">
              <a:rPr lang="en-US" smtClean="0"/>
              <a:t>3/25/12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5F709-E99A-544E-8B66-EBA5100CA4C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932" y="6463456"/>
            <a:ext cx="13213080" cy="199771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7932" y="4263180"/>
            <a:ext cx="13213080" cy="220027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5060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10121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5181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20242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5303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30363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5424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40484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4216-0CD0-5D49-8D66-4F29AE762B90}" type="datetimeFigureOut">
              <a:rPr lang="en-US" smtClean="0"/>
              <a:t>3/25/12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5F709-E99A-544E-8B66-EBA5100CA4C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7241" y="2346962"/>
            <a:ext cx="6865620" cy="6638079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01941" y="2346962"/>
            <a:ext cx="6865620" cy="6638079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4216-0CD0-5D49-8D66-4F29AE762B90}" type="datetimeFigureOut">
              <a:rPr lang="en-US" smtClean="0"/>
              <a:t>3/25/12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5F709-E99A-544E-8B66-EBA5100CA4C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2251499"/>
            <a:ext cx="6868319" cy="938318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50606" indent="0">
              <a:buNone/>
              <a:defRPr sz="2400" b="1"/>
            </a:lvl2pPr>
            <a:lvl3pPr marL="1101212" indent="0">
              <a:buNone/>
              <a:defRPr sz="2200" b="1"/>
            </a:lvl3pPr>
            <a:lvl4pPr marL="1651818" indent="0">
              <a:buNone/>
              <a:defRPr sz="1900" b="1"/>
            </a:lvl4pPr>
            <a:lvl5pPr marL="2202424" indent="0">
              <a:buNone/>
              <a:defRPr sz="1900" b="1"/>
            </a:lvl5pPr>
            <a:lvl6pPr marL="2753030" indent="0">
              <a:buNone/>
              <a:defRPr sz="1900" b="1"/>
            </a:lvl6pPr>
            <a:lvl7pPr marL="3303636" indent="0">
              <a:buNone/>
              <a:defRPr sz="1900" b="1"/>
            </a:lvl7pPr>
            <a:lvl8pPr marL="3854242" indent="0">
              <a:buNone/>
              <a:defRPr sz="1900" b="1"/>
            </a:lvl8pPr>
            <a:lvl9pPr marL="4404848" indent="0">
              <a:buNone/>
              <a:defRPr sz="19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240" y="3189817"/>
            <a:ext cx="6868319" cy="5795222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96543" y="2251499"/>
            <a:ext cx="6871018" cy="938318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50606" indent="0">
              <a:buNone/>
              <a:defRPr sz="2400" b="1"/>
            </a:lvl2pPr>
            <a:lvl3pPr marL="1101212" indent="0">
              <a:buNone/>
              <a:defRPr sz="2200" b="1"/>
            </a:lvl3pPr>
            <a:lvl4pPr marL="1651818" indent="0">
              <a:buNone/>
              <a:defRPr sz="1900" b="1"/>
            </a:lvl4pPr>
            <a:lvl5pPr marL="2202424" indent="0">
              <a:buNone/>
              <a:defRPr sz="1900" b="1"/>
            </a:lvl5pPr>
            <a:lvl6pPr marL="2753030" indent="0">
              <a:buNone/>
              <a:defRPr sz="1900" b="1"/>
            </a:lvl6pPr>
            <a:lvl7pPr marL="3303636" indent="0">
              <a:buNone/>
              <a:defRPr sz="1900" b="1"/>
            </a:lvl7pPr>
            <a:lvl8pPr marL="3854242" indent="0">
              <a:buNone/>
              <a:defRPr sz="1900" b="1"/>
            </a:lvl8pPr>
            <a:lvl9pPr marL="4404848" indent="0">
              <a:buNone/>
              <a:defRPr sz="19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96543" y="3189817"/>
            <a:ext cx="6871018" cy="5795222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4216-0CD0-5D49-8D66-4F29AE762B90}" type="datetimeFigureOut">
              <a:rPr lang="en-US" smtClean="0"/>
              <a:t>3/25/12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5F709-E99A-544E-8B66-EBA5100CA4C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4216-0CD0-5D49-8D66-4F29AE762B90}" type="datetimeFigureOut">
              <a:rPr lang="en-US" smtClean="0"/>
              <a:t>3/25/12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5F709-E99A-544E-8B66-EBA5100CA4C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4216-0CD0-5D49-8D66-4F29AE762B90}" type="datetimeFigureOut">
              <a:rPr lang="en-US" smtClean="0"/>
              <a:t>3/25/12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5F709-E99A-544E-8B66-EBA5100CA4C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2" y="400473"/>
            <a:ext cx="5114132" cy="170434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77585" y="400475"/>
            <a:ext cx="8689975" cy="8584566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242" y="2104815"/>
            <a:ext cx="5114132" cy="6880226"/>
          </a:xfrm>
        </p:spPr>
        <p:txBody>
          <a:bodyPr/>
          <a:lstStyle>
            <a:lvl1pPr marL="0" indent="0">
              <a:buNone/>
              <a:defRPr sz="1700"/>
            </a:lvl1pPr>
            <a:lvl2pPr marL="550606" indent="0">
              <a:buNone/>
              <a:defRPr sz="1400"/>
            </a:lvl2pPr>
            <a:lvl3pPr marL="1101212" indent="0">
              <a:buNone/>
              <a:defRPr sz="1200"/>
            </a:lvl3pPr>
            <a:lvl4pPr marL="1651818" indent="0">
              <a:buNone/>
              <a:defRPr sz="1100"/>
            </a:lvl4pPr>
            <a:lvl5pPr marL="2202424" indent="0">
              <a:buNone/>
              <a:defRPr sz="1100"/>
            </a:lvl5pPr>
            <a:lvl6pPr marL="2753030" indent="0">
              <a:buNone/>
              <a:defRPr sz="1100"/>
            </a:lvl6pPr>
            <a:lvl7pPr marL="3303636" indent="0">
              <a:buNone/>
              <a:defRPr sz="1100"/>
            </a:lvl7pPr>
            <a:lvl8pPr marL="3854242" indent="0">
              <a:buNone/>
              <a:defRPr sz="1100"/>
            </a:lvl8pPr>
            <a:lvl9pPr marL="4404848" indent="0">
              <a:buNone/>
              <a:defRPr sz="11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4216-0CD0-5D49-8D66-4F29AE762B90}" type="datetimeFigureOut">
              <a:rPr lang="en-US" smtClean="0"/>
              <a:t>3/25/12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5F709-E99A-544E-8B66-EBA5100CA4C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6890" y="7040880"/>
            <a:ext cx="9326880" cy="83121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6890" y="898737"/>
            <a:ext cx="9326880" cy="6035040"/>
          </a:xfrm>
        </p:spPr>
        <p:txBody>
          <a:bodyPr/>
          <a:lstStyle>
            <a:lvl1pPr marL="0" indent="0">
              <a:buNone/>
              <a:defRPr sz="3900"/>
            </a:lvl1pPr>
            <a:lvl2pPr marL="550606" indent="0">
              <a:buNone/>
              <a:defRPr sz="3400"/>
            </a:lvl2pPr>
            <a:lvl3pPr marL="1101212" indent="0">
              <a:buNone/>
              <a:defRPr sz="2900"/>
            </a:lvl3pPr>
            <a:lvl4pPr marL="1651818" indent="0">
              <a:buNone/>
              <a:defRPr sz="2400"/>
            </a:lvl4pPr>
            <a:lvl5pPr marL="2202424" indent="0">
              <a:buNone/>
              <a:defRPr sz="2400"/>
            </a:lvl5pPr>
            <a:lvl6pPr marL="2753030" indent="0">
              <a:buNone/>
              <a:defRPr sz="2400"/>
            </a:lvl6pPr>
            <a:lvl7pPr marL="3303636" indent="0">
              <a:buNone/>
              <a:defRPr sz="2400"/>
            </a:lvl7pPr>
            <a:lvl8pPr marL="3854242" indent="0">
              <a:buNone/>
              <a:defRPr sz="2400"/>
            </a:lvl8pPr>
            <a:lvl9pPr marL="4404848" indent="0">
              <a:buNone/>
              <a:defRPr sz="2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6890" y="7872096"/>
            <a:ext cx="9326880" cy="1180464"/>
          </a:xfrm>
        </p:spPr>
        <p:txBody>
          <a:bodyPr/>
          <a:lstStyle>
            <a:lvl1pPr marL="0" indent="0">
              <a:buNone/>
              <a:defRPr sz="1700"/>
            </a:lvl1pPr>
            <a:lvl2pPr marL="550606" indent="0">
              <a:buNone/>
              <a:defRPr sz="1400"/>
            </a:lvl2pPr>
            <a:lvl3pPr marL="1101212" indent="0">
              <a:buNone/>
              <a:defRPr sz="1200"/>
            </a:lvl3pPr>
            <a:lvl4pPr marL="1651818" indent="0">
              <a:buNone/>
              <a:defRPr sz="1100"/>
            </a:lvl4pPr>
            <a:lvl5pPr marL="2202424" indent="0">
              <a:buNone/>
              <a:defRPr sz="1100"/>
            </a:lvl5pPr>
            <a:lvl6pPr marL="2753030" indent="0">
              <a:buNone/>
              <a:defRPr sz="1100"/>
            </a:lvl6pPr>
            <a:lvl7pPr marL="3303636" indent="0">
              <a:buNone/>
              <a:defRPr sz="1100"/>
            </a:lvl7pPr>
            <a:lvl8pPr marL="3854242" indent="0">
              <a:buNone/>
              <a:defRPr sz="1100"/>
            </a:lvl8pPr>
            <a:lvl9pPr marL="4404848" indent="0">
              <a:buNone/>
              <a:defRPr sz="11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4216-0CD0-5D49-8D66-4F29AE762B90}" type="datetimeFigureOut">
              <a:rPr lang="en-US" smtClean="0"/>
              <a:t>3/25/12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5F709-E99A-544E-8B66-EBA5100CA4C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02802"/>
            <a:ext cx="13990320" cy="1676400"/>
          </a:xfrm>
          <a:prstGeom prst="rect">
            <a:avLst/>
          </a:prstGeom>
        </p:spPr>
        <p:txBody>
          <a:bodyPr vert="horz" lIns="110121" tIns="55061" rIns="110121" bIns="55061" rtlCol="0" anchor="ctr">
            <a:normAutofit/>
          </a:bodyPr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2346962"/>
            <a:ext cx="13990320" cy="6638079"/>
          </a:xfrm>
          <a:prstGeom prst="rect">
            <a:avLst/>
          </a:prstGeom>
        </p:spPr>
        <p:txBody>
          <a:bodyPr vert="horz" lIns="110121" tIns="55061" rIns="110121" bIns="55061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" y="9322649"/>
            <a:ext cx="3627120" cy="535517"/>
          </a:xfrm>
          <a:prstGeom prst="rect">
            <a:avLst/>
          </a:prstGeom>
        </p:spPr>
        <p:txBody>
          <a:bodyPr vert="horz" lIns="110121" tIns="55061" rIns="110121" bIns="55061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D4216-0CD0-5D49-8D66-4F29AE762B90}" type="datetimeFigureOut">
              <a:rPr lang="en-US" smtClean="0"/>
              <a:t>3/25/12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11140" y="9322649"/>
            <a:ext cx="4922520" cy="535517"/>
          </a:xfrm>
          <a:prstGeom prst="rect">
            <a:avLst/>
          </a:prstGeom>
        </p:spPr>
        <p:txBody>
          <a:bodyPr vert="horz" lIns="110121" tIns="55061" rIns="110121" bIns="55061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40440" y="9322649"/>
            <a:ext cx="3627120" cy="535517"/>
          </a:xfrm>
          <a:prstGeom prst="rect">
            <a:avLst/>
          </a:prstGeom>
        </p:spPr>
        <p:txBody>
          <a:bodyPr vert="horz" lIns="110121" tIns="55061" rIns="110121" bIns="55061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5F709-E99A-544E-8B66-EBA5100CA4C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50606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2954" indent="-412954" algn="l" defTabSz="550606" rtl="0" eaLnBrk="1" latinLnBrk="0" hangingPunct="1">
        <a:spcBef>
          <a:spcPct val="20000"/>
        </a:spcBef>
        <a:buFont typeface="Arial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894735" indent="-344129" algn="l" defTabSz="550606" rtl="0" eaLnBrk="1" latinLnBrk="0" hangingPunct="1">
        <a:spcBef>
          <a:spcPct val="20000"/>
        </a:spcBef>
        <a:buFont typeface="Arial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6515" indent="-275303" algn="l" defTabSz="550606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27121" indent="-275303" algn="l" defTabSz="550606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77727" indent="-275303" algn="l" defTabSz="550606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28333" indent="-275303" algn="l" defTabSz="55060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78939" indent="-275303" algn="l" defTabSz="55060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29545" indent="-275303" algn="l" defTabSz="55060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80151" indent="-275303" algn="l" defTabSz="55060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5060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50606" algn="l" defTabSz="55060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01212" algn="l" defTabSz="55060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51818" algn="l" defTabSz="55060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02424" algn="l" defTabSz="55060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53030" algn="l" defTabSz="55060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03636" algn="l" defTabSz="55060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54242" algn="l" defTabSz="55060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404848" algn="l" defTabSz="55060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df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d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12Mar25-21-41-08_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7853082" y="0"/>
            <a:ext cx="7691718" cy="10058400"/>
          </a:xfrm>
          <a:prstGeom prst="rect">
            <a:avLst/>
          </a:prstGeom>
        </p:spPr>
      </p:pic>
      <p:pic>
        <p:nvPicPr>
          <p:cNvPr id="7" name="Picture 6" descr="12Mar25-21-43-20_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0" y="0"/>
            <a:ext cx="7691718" cy="10058400"/>
          </a:xfrm>
          <a:prstGeom prst="rect">
            <a:avLst/>
          </a:prstGeom>
        </p:spPr>
      </p:pic>
      <p:sp useBgFill="1">
        <p:nvSpPr>
          <p:cNvPr id="9" name="Rectangle 8"/>
          <p:cNvSpPr/>
          <p:nvPr/>
        </p:nvSpPr>
        <p:spPr>
          <a:xfrm>
            <a:off x="0" y="0"/>
            <a:ext cx="884767" cy="203200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7945967" y="0"/>
            <a:ext cx="884767" cy="203200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/>
          <p:cNvSpPr/>
          <p:nvPr/>
        </p:nvSpPr>
        <p:spPr>
          <a:xfrm>
            <a:off x="6269567" y="0"/>
            <a:ext cx="1295400" cy="203200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/>
          <p:cNvSpPr/>
          <p:nvPr/>
        </p:nvSpPr>
        <p:spPr>
          <a:xfrm>
            <a:off x="14168967" y="0"/>
            <a:ext cx="1375833" cy="203200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TextBox 12"/>
          <p:cNvSpPr txBox="1"/>
          <p:nvPr/>
        </p:nvSpPr>
        <p:spPr>
          <a:xfrm>
            <a:off x="3235297" y="9627513"/>
            <a:ext cx="1203210" cy="43088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rial"/>
                <a:cs typeface="Arial"/>
              </a:rPr>
              <a:t>KL1</a:t>
            </a:r>
            <a:endParaRPr lang="en-US" dirty="0">
              <a:latin typeface="Arial"/>
              <a:cs typeface="Arial"/>
            </a:endParaRPr>
          </a:p>
        </p:txBody>
      </p:sp>
      <p:sp useBgFill="1">
        <p:nvSpPr>
          <p:cNvPr id="16" name="TextBox 15"/>
          <p:cNvSpPr txBox="1"/>
          <p:nvPr/>
        </p:nvSpPr>
        <p:spPr>
          <a:xfrm>
            <a:off x="11101607" y="9627513"/>
            <a:ext cx="1203210" cy="43088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mtClean="0">
                <a:latin typeface="Arial"/>
                <a:cs typeface="Arial"/>
              </a:rPr>
              <a:t>AH2</a:t>
            </a:r>
            <a:endParaRPr lang="en-US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</Words>
  <Application>Microsoft Macintosh PowerPoint</Application>
  <PresentationFormat>Custom</PresentationFormat>
  <Paragraphs>2</Paragraphs>
  <Slides>1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University of Alberta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Karlene Lynch</dc:creator>
  <cp:lastModifiedBy>Karlene Lynch</cp:lastModifiedBy>
  <cp:revision>2</cp:revision>
  <dcterms:created xsi:type="dcterms:W3CDTF">2012-03-26T03:05:21Z</dcterms:created>
  <dcterms:modified xsi:type="dcterms:W3CDTF">2012-03-26T03:31:28Z</dcterms:modified>
</cp:coreProperties>
</file>