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99"/>
    <a:srgbClr val="00CC66"/>
    <a:srgbClr val="33CC33"/>
    <a:srgbClr val="996633"/>
    <a:srgbClr val="FFCC00"/>
    <a:srgbClr val="00CC00"/>
    <a:srgbClr val="006600"/>
    <a:srgbClr val="0099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73" autoAdjust="0"/>
  </p:normalViewPr>
  <p:slideViewPr>
    <p:cSldViewPr>
      <p:cViewPr>
        <p:scale>
          <a:sx n="100" d="100"/>
          <a:sy n="100" d="100"/>
        </p:scale>
        <p:origin x="-2892" y="1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0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2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5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6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9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889893" y="6232682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7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4" y="2438400"/>
            <a:ext cx="6705600" cy="2762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84991" y="5314176"/>
            <a:ext cx="152400" cy="152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8" name="Rectangle 7"/>
          <p:cNvSpPr/>
          <p:nvPr/>
        </p:nvSpPr>
        <p:spPr>
          <a:xfrm>
            <a:off x="2384991" y="5555307"/>
            <a:ext cx="1524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2537391" y="5221099"/>
            <a:ext cx="1303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present (1)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37391" y="5517236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absent (0)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35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2343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Benildo</dc:creator>
  <cp:lastModifiedBy>Benildo</cp:lastModifiedBy>
  <cp:revision>156</cp:revision>
  <cp:lastPrinted>2012-03-15T21:00:35Z</cp:lastPrinted>
  <dcterms:created xsi:type="dcterms:W3CDTF">2012-02-29T17:22:20Z</dcterms:created>
  <dcterms:modified xsi:type="dcterms:W3CDTF">2012-06-29T15:32:57Z</dcterms:modified>
</cp:coreProperties>
</file>