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</p:sldIdLst>
  <p:sldSz cx="6858000" cy="9144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0CC99"/>
    <a:srgbClr val="00CC66"/>
    <a:srgbClr val="33CC33"/>
    <a:srgbClr val="996633"/>
    <a:srgbClr val="FFCC00"/>
    <a:srgbClr val="00CC00"/>
    <a:srgbClr val="006600"/>
    <a:srgbClr val="009999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73" autoAdjust="0"/>
  </p:normalViewPr>
  <p:slideViewPr>
    <p:cSldViewPr>
      <p:cViewPr>
        <p:scale>
          <a:sx n="100" d="100"/>
          <a:sy n="100" d="100"/>
        </p:scale>
        <p:origin x="-2892" y="-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E36C-C50F-487B-B7F3-E41A4ABBEB26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62786-3150-47CC-9560-F32B13380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503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E36C-C50F-487B-B7F3-E41A4ABBEB26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62786-3150-47CC-9560-F32B13380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723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E36C-C50F-487B-B7F3-E41A4ABBEB26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62786-3150-47CC-9560-F32B13380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851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6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1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E36C-C50F-487B-B7F3-E41A4ABBEB26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62786-3150-47CC-9560-F32B13380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759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E36C-C50F-487B-B7F3-E41A4ABBEB26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62786-3150-47CC-9560-F32B13380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991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E36C-C50F-487B-B7F3-E41A4ABBEB26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62786-3150-47CC-9560-F32B13380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186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E36C-C50F-487B-B7F3-E41A4ABBEB26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62786-3150-47CC-9560-F32B13380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9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E36C-C50F-487B-B7F3-E41A4ABBEB26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62786-3150-47CC-9560-F32B13380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361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E36C-C50F-487B-B7F3-E41A4ABBEB26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62786-3150-47CC-9560-F32B13380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026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E36C-C50F-487B-B7F3-E41A4ABBEB26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62786-3150-47CC-9560-F32B13380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898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6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E36C-C50F-487B-B7F3-E41A4ABBEB26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62786-3150-47CC-9560-F32B13380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859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83E36C-C50F-487B-B7F3-E41A4ABBEB26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E62786-3150-47CC-9560-F32B13380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590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1"/>
          <p:cNvSpPr txBox="1"/>
          <p:nvPr/>
        </p:nvSpPr>
        <p:spPr>
          <a:xfrm>
            <a:off x="2905618" y="6400800"/>
            <a:ext cx="9829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Figure 8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9" y="2278648"/>
            <a:ext cx="6705600" cy="2867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2362616" y="5233033"/>
            <a:ext cx="152400" cy="1524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8" name="Rectangle 7"/>
          <p:cNvSpPr/>
          <p:nvPr/>
        </p:nvSpPr>
        <p:spPr>
          <a:xfrm>
            <a:off x="2362616" y="5474164"/>
            <a:ext cx="152400" cy="152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9" name="TextBox 8"/>
          <p:cNvSpPr txBox="1"/>
          <p:nvPr/>
        </p:nvSpPr>
        <p:spPr>
          <a:xfrm>
            <a:off x="2515016" y="5139956"/>
            <a:ext cx="13035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Motif present (1)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5016" y="5436093"/>
            <a:ext cx="12522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Motif absent (0)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601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2343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Benildo</dc:creator>
  <cp:lastModifiedBy>Benildo</cp:lastModifiedBy>
  <cp:revision>156</cp:revision>
  <cp:lastPrinted>2012-03-15T21:00:35Z</cp:lastPrinted>
  <dcterms:created xsi:type="dcterms:W3CDTF">2012-02-29T17:22:20Z</dcterms:created>
  <dcterms:modified xsi:type="dcterms:W3CDTF">2012-06-29T15:33:22Z</dcterms:modified>
</cp:coreProperties>
</file>