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</p:sldIdLst>
  <p:sldSz cx="6858000" cy="9144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00CC99"/>
    <a:srgbClr val="00CC66"/>
    <a:srgbClr val="33CC33"/>
    <a:srgbClr val="996633"/>
    <a:srgbClr val="FFCC00"/>
    <a:srgbClr val="00CC00"/>
    <a:srgbClr val="006600"/>
    <a:srgbClr val="009999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673" autoAdjust="0"/>
  </p:normalViewPr>
  <p:slideViewPr>
    <p:cSldViewPr>
      <p:cViewPr>
        <p:scale>
          <a:sx n="100" d="100"/>
          <a:sy n="100" d="100"/>
        </p:scale>
        <p:origin x="-2892" y="-7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9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E36C-C50F-487B-B7F3-E41A4ABBEB26}" type="datetimeFigureOut">
              <a:rPr lang="en-US" smtClean="0"/>
              <a:t>6/29/2012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62786-3150-47CC-9560-F32B13380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5037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E36C-C50F-487B-B7F3-E41A4ABBEB26}" type="datetimeFigureOut">
              <a:rPr lang="en-US" smtClean="0"/>
              <a:t>6/29/2012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62786-3150-47CC-9560-F32B13380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723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20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E36C-C50F-487B-B7F3-E41A4ABBEB26}" type="datetimeFigureOut">
              <a:rPr lang="en-US" smtClean="0"/>
              <a:t>6/29/2012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62786-3150-47CC-9560-F32B13380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8517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6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1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E36C-C50F-487B-B7F3-E41A4ABBEB26}" type="datetimeFigureOut">
              <a:rPr lang="en-US" smtClean="0"/>
              <a:t>6/29/2012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62786-3150-47CC-9560-F32B13380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759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1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1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0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0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E36C-C50F-487B-B7F3-E41A4ABBEB26}" type="datetimeFigureOut">
              <a:rPr lang="en-US" smtClean="0"/>
              <a:t>6/29/2012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62786-3150-47CC-9560-F32B13380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9917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E36C-C50F-487B-B7F3-E41A4ABBEB26}" type="datetimeFigureOut">
              <a:rPr lang="en-US" smtClean="0"/>
              <a:t>6/29/2012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62786-3150-47CC-9560-F32B13380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1860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E36C-C50F-487B-B7F3-E41A4ABBEB26}" type="datetimeFigureOut">
              <a:rPr lang="en-US" smtClean="0"/>
              <a:t>6/29/2012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62786-3150-47CC-9560-F32B13380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9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1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8" y="364069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1" y="1913469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E36C-C50F-487B-B7F3-E41A4ABBEB26}" type="datetimeFigureOut">
              <a:rPr lang="en-US" smtClean="0"/>
              <a:t>6/29/2012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62786-3150-47CC-9560-F32B13380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3617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E36C-C50F-487B-B7F3-E41A4ABBEB26}" type="datetimeFigureOut">
              <a:rPr lang="en-US" smtClean="0"/>
              <a:t>6/29/2012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62786-3150-47CC-9560-F32B13380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0262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E36C-C50F-487B-B7F3-E41A4ABBEB26}" type="datetimeFigureOut">
              <a:rPr lang="en-US" smtClean="0"/>
              <a:t>6/29/2012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62786-3150-47CC-9560-F32B13380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8980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6" y="488951"/>
            <a:ext cx="3357563" cy="10401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E36C-C50F-487B-B7F3-E41A4ABBEB26}" type="datetimeFigureOut">
              <a:rPr lang="en-US" smtClean="0"/>
              <a:t>6/29/2012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62786-3150-47CC-9560-F32B13380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859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2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83E36C-C50F-487B-B7F3-E41A4ABBEB26}" type="datetimeFigureOut">
              <a:rPr lang="en-US" smtClean="0"/>
              <a:t>6/29/2012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6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E62786-3150-47CC-9560-F32B13380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590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Box 41"/>
          <p:cNvSpPr txBox="1"/>
          <p:nvPr/>
        </p:nvSpPr>
        <p:spPr>
          <a:xfrm>
            <a:off x="2943718" y="7103477"/>
            <a:ext cx="9829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latin typeface="Arial" pitchFamily="34" charset="0"/>
                <a:cs typeface="Arial" pitchFamily="34" charset="0"/>
              </a:rPr>
              <a:t>Figure 9</a:t>
            </a:r>
            <a:endParaRPr lang="en-US" sz="16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931277"/>
            <a:ext cx="6781800" cy="533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57200" y="1388477"/>
            <a:ext cx="3321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latin typeface="Arial" pitchFamily="34" charset="0"/>
                <a:cs typeface="Arial" pitchFamily="34" charset="0"/>
              </a:rPr>
              <a:t>A</a:t>
            </a:r>
            <a:endParaRPr lang="en-US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3979277"/>
            <a:ext cx="3321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latin typeface="Arial" pitchFamily="34" charset="0"/>
                <a:cs typeface="Arial" pitchFamily="34" charset="0"/>
              </a:rPr>
              <a:t>B</a:t>
            </a:r>
            <a:endParaRPr lang="en-US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470717" y="6379577"/>
            <a:ext cx="152400" cy="152400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0" name="Rectangle 9"/>
          <p:cNvSpPr/>
          <p:nvPr/>
        </p:nvSpPr>
        <p:spPr>
          <a:xfrm>
            <a:off x="2470717" y="6620708"/>
            <a:ext cx="152400" cy="152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11" name="TextBox 10"/>
          <p:cNvSpPr txBox="1"/>
          <p:nvPr/>
        </p:nvSpPr>
        <p:spPr>
          <a:xfrm>
            <a:off x="2623117" y="6286500"/>
            <a:ext cx="13035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Motif present (1)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623117" y="6582637"/>
            <a:ext cx="12522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Motif absent (0)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5498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2343</TotalTime>
  <Words>14</Words>
  <Application>Microsoft Office PowerPoint</Application>
  <PresentationFormat>On-screen Show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Benildo</dc:creator>
  <cp:lastModifiedBy>Benildo</cp:lastModifiedBy>
  <cp:revision>156</cp:revision>
  <cp:lastPrinted>2012-03-15T21:00:35Z</cp:lastPrinted>
  <dcterms:created xsi:type="dcterms:W3CDTF">2012-02-29T17:22:20Z</dcterms:created>
  <dcterms:modified xsi:type="dcterms:W3CDTF">2012-06-29T15:33:43Z</dcterms:modified>
</cp:coreProperties>
</file>