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73" autoAdjust="0"/>
  </p:normalViewPr>
  <p:slideViewPr>
    <p:cSldViewPr>
      <p:cViewPr>
        <p:scale>
          <a:sx n="100" d="100"/>
          <a:sy n="100" d="100"/>
        </p:scale>
        <p:origin x="-3582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5906-2DF6-4841-91FD-39CBAC594697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5F557-C788-4AB4-BEE1-FAC2BA42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469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5906-2DF6-4841-91FD-39CBAC594697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5F557-C788-4AB4-BEE1-FAC2BA42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4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5906-2DF6-4841-91FD-39CBAC594697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5F557-C788-4AB4-BEE1-FAC2BA42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30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5906-2DF6-4841-91FD-39CBAC594697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5F557-C788-4AB4-BEE1-FAC2BA42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23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5906-2DF6-4841-91FD-39CBAC594697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5F557-C788-4AB4-BEE1-FAC2BA42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63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5906-2DF6-4841-91FD-39CBAC594697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5F557-C788-4AB4-BEE1-FAC2BA42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248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5906-2DF6-4841-91FD-39CBAC594697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5F557-C788-4AB4-BEE1-FAC2BA42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096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5906-2DF6-4841-91FD-39CBAC594697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5F557-C788-4AB4-BEE1-FAC2BA42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06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5906-2DF6-4841-91FD-39CBAC594697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5F557-C788-4AB4-BEE1-FAC2BA42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692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5906-2DF6-4841-91FD-39CBAC594697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5F557-C788-4AB4-BEE1-FAC2BA42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547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65906-2DF6-4841-91FD-39CBAC594697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5F557-C788-4AB4-BEE1-FAC2BA42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762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65906-2DF6-4841-91FD-39CBAC594697}" type="datetimeFigureOut">
              <a:rPr lang="en-US" smtClean="0"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5F557-C788-4AB4-BEE1-FAC2BA42A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82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5562600" cy="815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8610600"/>
            <a:ext cx="1334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Additional file 3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369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Benildo</dc:creator>
  <cp:lastModifiedBy>Benildo</cp:lastModifiedBy>
  <cp:revision>7</cp:revision>
  <dcterms:created xsi:type="dcterms:W3CDTF">2012-03-26T16:00:54Z</dcterms:created>
  <dcterms:modified xsi:type="dcterms:W3CDTF">2012-07-28T13:57:36Z</dcterms:modified>
</cp:coreProperties>
</file>