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4" r:id="rId2"/>
  </p:sldIdLst>
  <p:sldSz cx="6858000" cy="9144000" type="screen4x3"/>
  <p:notesSz cx="7010400" cy="92964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FF00"/>
    <a:srgbClr val="00CC99"/>
    <a:srgbClr val="00CC66"/>
    <a:srgbClr val="33CC33"/>
    <a:srgbClr val="996633"/>
    <a:srgbClr val="FFCC00"/>
    <a:srgbClr val="00CC00"/>
    <a:srgbClr val="006600"/>
    <a:srgbClr val="009999"/>
    <a:srgbClr val="FF33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vertBarState="maximized">
    <p:restoredLeft sz="15620"/>
    <p:restoredTop sz="94673" autoAdjust="0"/>
  </p:normalViewPr>
  <p:slideViewPr>
    <p:cSldViewPr>
      <p:cViewPr>
        <p:scale>
          <a:sx n="100" d="100"/>
          <a:sy n="100" d="100"/>
        </p:scale>
        <p:origin x="-2892" y="180"/>
      </p:cViewPr>
      <p:guideLst>
        <p:guide orient="horz" pos="2880"/>
        <p:guide pos="216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2840569"/>
            <a:ext cx="5829300" cy="196003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028700" y="5181600"/>
            <a:ext cx="4800600" cy="23368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83E36C-C50F-487B-B7F3-E41A4ABBEB26}" type="datetimeFigureOut">
              <a:rPr lang="en-US" smtClean="0"/>
              <a:t>7/28/2012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E62786-3150-47CC-9560-F32B133806D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6150374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83E36C-C50F-487B-B7F3-E41A4ABBEB26}" type="datetimeFigureOut">
              <a:rPr lang="en-US" smtClean="0"/>
              <a:t>7/28/2012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E62786-3150-47CC-9560-F32B133806D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5672324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41735" y="5875867"/>
            <a:ext cx="5829300" cy="1816100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41735" y="3875620"/>
            <a:ext cx="5829300" cy="2000249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83E36C-C50F-487B-B7F3-E41A4ABBEB26}" type="datetimeFigureOut">
              <a:rPr lang="en-US" smtClean="0"/>
              <a:t>7/28/2012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E62786-3150-47CC-9560-F32B133806D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7085179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57176" y="2844801"/>
            <a:ext cx="2257425" cy="8045451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628901" y="2844801"/>
            <a:ext cx="2257425" cy="8045451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83E36C-C50F-487B-B7F3-E41A4ABBEB26}" type="datetimeFigureOut">
              <a:rPr lang="en-US" smtClean="0"/>
              <a:t>7/28/2012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E62786-3150-47CC-9560-F32B133806D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9175951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42900" y="366184"/>
            <a:ext cx="6172200" cy="1524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42901" y="2046817"/>
            <a:ext cx="3030141" cy="85301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2901" y="2899833"/>
            <a:ext cx="3030141" cy="5268384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83770" y="2046817"/>
            <a:ext cx="3031331" cy="85301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83770" y="2899833"/>
            <a:ext cx="3031331" cy="5268384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83E36C-C50F-487B-B7F3-E41A4ABBEB26}" type="datetimeFigureOut">
              <a:rPr lang="en-US" smtClean="0"/>
              <a:t>7/28/2012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E62786-3150-47CC-9560-F32B133806D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3699178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83E36C-C50F-487B-B7F3-E41A4ABBEB26}" type="datetimeFigureOut">
              <a:rPr lang="en-US" smtClean="0"/>
              <a:t>7/28/2012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E62786-3150-47CC-9560-F32B133806D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2518604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83E36C-C50F-487B-B7F3-E41A4ABBEB26}" type="datetimeFigureOut">
              <a:rPr lang="en-US" smtClean="0"/>
              <a:t>7/28/2012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E62786-3150-47CC-9560-F32B133806D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71967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42901" y="364067"/>
            <a:ext cx="2256235" cy="154940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681288" y="364069"/>
            <a:ext cx="3833813" cy="7804151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42901" y="1913469"/>
            <a:ext cx="2256235" cy="6254751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83E36C-C50F-487B-B7F3-E41A4ABBEB26}" type="datetimeFigureOut">
              <a:rPr lang="en-US" smtClean="0"/>
              <a:t>7/28/2012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E62786-3150-47CC-9560-F32B133806D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2336170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44216" y="6400801"/>
            <a:ext cx="4114800" cy="755651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344216" y="817033"/>
            <a:ext cx="4114800" cy="54864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344216" y="7156452"/>
            <a:ext cx="4114800" cy="107314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83E36C-C50F-487B-B7F3-E41A4ABBEB26}" type="datetimeFigureOut">
              <a:rPr lang="en-US" smtClean="0"/>
              <a:t>7/28/2012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E62786-3150-47CC-9560-F32B133806D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2902620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83E36C-C50F-487B-B7F3-E41A4ABBEB26}" type="datetimeFigureOut">
              <a:rPr lang="en-US" smtClean="0"/>
              <a:t>7/28/2012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E62786-3150-47CC-9560-F32B133806D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3489802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3729037" y="488951"/>
            <a:ext cx="1157288" cy="104013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7176" y="488951"/>
            <a:ext cx="3357563" cy="104013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83E36C-C50F-487B-B7F3-E41A4ABBEB26}" type="datetimeFigureOut">
              <a:rPr lang="en-US" smtClean="0"/>
              <a:t>7/28/2012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E62786-3150-47CC-9560-F32B133806D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1085932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342900" y="366184"/>
            <a:ext cx="6172200" cy="1524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42900" y="2133602"/>
            <a:ext cx="6172200" cy="603461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342900" y="8475136"/>
            <a:ext cx="16002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C83E36C-C50F-487B-B7F3-E41A4ABBEB26}" type="datetimeFigureOut">
              <a:rPr lang="en-US" smtClean="0"/>
              <a:t>7/28/2012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343150" y="8475136"/>
            <a:ext cx="21717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914900" y="8475136"/>
            <a:ext cx="16002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0E62786-3150-47CC-9560-F32B133806D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6559097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TextBox 41"/>
          <p:cNvSpPr txBox="1"/>
          <p:nvPr/>
        </p:nvSpPr>
        <p:spPr>
          <a:xfrm>
            <a:off x="3200400" y="6290846"/>
            <a:ext cx="98296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b="1" dirty="0" smtClean="0">
                <a:latin typeface="Arial" pitchFamily="34" charset="0"/>
                <a:cs typeface="Arial" pitchFamily="34" charset="0"/>
              </a:rPr>
              <a:t>Figure 6</a:t>
            </a:r>
            <a:endParaRPr lang="en-US" sz="1600" b="1" dirty="0">
              <a:latin typeface="Arial" pitchFamily="34" charset="0"/>
              <a:cs typeface="Arial" pitchFamily="34" charset="0"/>
            </a:endParaRP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" y="1752600"/>
            <a:ext cx="6705600" cy="351255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Rectangle 5"/>
          <p:cNvSpPr/>
          <p:nvPr/>
        </p:nvSpPr>
        <p:spPr>
          <a:xfrm>
            <a:off x="2546917" y="5362575"/>
            <a:ext cx="152400" cy="152400"/>
          </a:xfrm>
          <a:prstGeom prst="rect">
            <a:avLst/>
          </a:prstGeom>
          <a:solidFill>
            <a:srgbClr val="00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200"/>
          </a:p>
        </p:txBody>
      </p:sp>
      <p:sp>
        <p:nvSpPr>
          <p:cNvPr id="7" name="Rectangle 6"/>
          <p:cNvSpPr/>
          <p:nvPr/>
        </p:nvSpPr>
        <p:spPr>
          <a:xfrm>
            <a:off x="2546917" y="5603706"/>
            <a:ext cx="152400" cy="1524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200"/>
          </a:p>
        </p:txBody>
      </p:sp>
      <p:sp>
        <p:nvSpPr>
          <p:cNvPr id="8" name="TextBox 7"/>
          <p:cNvSpPr txBox="1"/>
          <p:nvPr/>
        </p:nvSpPr>
        <p:spPr>
          <a:xfrm>
            <a:off x="2699317" y="5269498"/>
            <a:ext cx="1303562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 smtClean="0">
                <a:latin typeface="Arial" pitchFamily="34" charset="0"/>
                <a:cs typeface="Arial" pitchFamily="34" charset="0"/>
              </a:rPr>
              <a:t>Motif present (1)</a:t>
            </a:r>
            <a:endParaRPr lang="en-US" sz="12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2699317" y="5565635"/>
            <a:ext cx="125226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 smtClean="0">
                <a:latin typeface="Arial" pitchFamily="34" charset="0"/>
                <a:cs typeface="Arial" pitchFamily="34" charset="0"/>
              </a:rPr>
              <a:t>Motif absent (0)</a:t>
            </a:r>
            <a:endParaRPr lang="en-US" sz="12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2623117" y="6887408"/>
            <a:ext cx="171553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Additional file 6</a:t>
            </a:r>
            <a:endParaRPr lang="en-US" sz="1600" b="1" dirty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226717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2370</TotalTime>
  <Words>15</Words>
  <Application>Microsoft Office PowerPoint</Application>
  <PresentationFormat>On-screen Show (4:3)</PresentationFormat>
  <Paragraphs>4</Paragraphs>
  <Slides>1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2" baseType="lpstr">
      <vt:lpstr>Office Theme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Benildo</dc:creator>
  <cp:lastModifiedBy>Benildo</cp:lastModifiedBy>
  <cp:revision>158</cp:revision>
  <cp:lastPrinted>2012-03-15T21:00:35Z</cp:lastPrinted>
  <dcterms:created xsi:type="dcterms:W3CDTF">2012-02-29T17:22:20Z</dcterms:created>
  <dcterms:modified xsi:type="dcterms:W3CDTF">2012-07-28T13:55:17Z</dcterms:modified>
</cp:coreProperties>
</file>