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492875" cy="4435475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31222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62444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93666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2488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561109" algn="l" defTabSz="62444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1873331" algn="l" defTabSz="62444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2185553" algn="l" defTabSz="62444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2497775" algn="l" defTabSz="62444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1530" y="-480"/>
      </p:cViewPr>
      <p:guideLst>
        <p:guide orient="horz" pos="1397"/>
        <p:guide pos="204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86966" y="1377873"/>
            <a:ext cx="5518944" cy="950752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73931" y="2513436"/>
            <a:ext cx="4545013" cy="1133510"/>
          </a:xfrm>
        </p:spPr>
        <p:txBody>
          <a:bodyPr/>
          <a:lstStyle>
            <a:lvl1pPr marL="0" indent="0" algn="ctr">
              <a:buNone/>
              <a:defRPr/>
            </a:lvl1pPr>
            <a:lvl2pPr marL="312222" indent="0" algn="ctr">
              <a:buNone/>
              <a:defRPr/>
            </a:lvl2pPr>
            <a:lvl3pPr marL="624444" indent="0" algn="ctr">
              <a:buNone/>
              <a:defRPr/>
            </a:lvl3pPr>
            <a:lvl4pPr marL="936666" indent="0" algn="ctr">
              <a:buNone/>
              <a:defRPr/>
            </a:lvl4pPr>
            <a:lvl5pPr marL="1248888" indent="0" algn="ctr">
              <a:buNone/>
              <a:defRPr/>
            </a:lvl5pPr>
            <a:lvl6pPr marL="1561109" indent="0" algn="ctr">
              <a:buNone/>
              <a:defRPr/>
            </a:lvl6pPr>
            <a:lvl7pPr marL="1873331" indent="0" algn="ctr">
              <a:buNone/>
              <a:defRPr/>
            </a:lvl7pPr>
            <a:lvl8pPr marL="2185553" indent="0" algn="ctr">
              <a:buNone/>
              <a:defRPr/>
            </a:lvl8pPr>
            <a:lvl9pPr marL="2497775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55643-8FBD-4469-A07D-5F5AAA226C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E2058-814A-487A-85AE-A2F4ED180E3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707334" y="177625"/>
            <a:ext cx="1460897" cy="378452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24644" y="177625"/>
            <a:ext cx="4274476" cy="378452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64684-CB06-473A-B2E9-FD2DAA6F34C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38758-2343-4325-83F7-C134DD17AF4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2892" y="2850204"/>
            <a:ext cx="5518944" cy="880935"/>
          </a:xfrm>
        </p:spPr>
        <p:txBody>
          <a:bodyPr anchor="t"/>
          <a:lstStyle>
            <a:lvl1pPr algn="l">
              <a:defRPr sz="27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2892" y="1879944"/>
            <a:ext cx="5518944" cy="970260"/>
          </a:xfrm>
        </p:spPr>
        <p:txBody>
          <a:bodyPr anchor="b"/>
          <a:lstStyle>
            <a:lvl1pPr marL="0" indent="0">
              <a:buNone/>
              <a:defRPr sz="1400"/>
            </a:lvl1pPr>
            <a:lvl2pPr marL="312222" indent="0">
              <a:buNone/>
              <a:defRPr sz="1200"/>
            </a:lvl2pPr>
            <a:lvl3pPr marL="624444" indent="0">
              <a:buNone/>
              <a:defRPr sz="1100"/>
            </a:lvl3pPr>
            <a:lvl4pPr marL="936666" indent="0">
              <a:buNone/>
              <a:defRPr sz="1000"/>
            </a:lvl4pPr>
            <a:lvl5pPr marL="1248888" indent="0">
              <a:buNone/>
              <a:defRPr sz="1000"/>
            </a:lvl5pPr>
            <a:lvl6pPr marL="1561109" indent="0">
              <a:buNone/>
              <a:defRPr sz="1000"/>
            </a:lvl6pPr>
            <a:lvl7pPr marL="1873331" indent="0">
              <a:buNone/>
              <a:defRPr sz="1000"/>
            </a:lvl7pPr>
            <a:lvl8pPr marL="2185553" indent="0">
              <a:buNone/>
              <a:defRPr sz="1000"/>
            </a:lvl8pPr>
            <a:lvl9pPr marL="2497775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1ACF4-72D9-4347-A115-D78D55FCD58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24644" y="1034945"/>
            <a:ext cx="2867686" cy="2927208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300545" y="1034945"/>
            <a:ext cx="2867686" cy="2927208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0ECF7-D0DF-4A96-95F6-0862869BD79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4644" y="992849"/>
            <a:ext cx="2868814" cy="413772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12222" indent="0">
              <a:buNone/>
              <a:defRPr sz="1400" b="1"/>
            </a:lvl2pPr>
            <a:lvl3pPr marL="624444" indent="0">
              <a:buNone/>
              <a:defRPr sz="1200" b="1"/>
            </a:lvl3pPr>
            <a:lvl4pPr marL="936666" indent="0">
              <a:buNone/>
              <a:defRPr sz="1100" b="1"/>
            </a:lvl4pPr>
            <a:lvl5pPr marL="1248888" indent="0">
              <a:buNone/>
              <a:defRPr sz="1100" b="1"/>
            </a:lvl5pPr>
            <a:lvl6pPr marL="1561109" indent="0">
              <a:buNone/>
              <a:defRPr sz="1100" b="1"/>
            </a:lvl6pPr>
            <a:lvl7pPr marL="1873331" indent="0">
              <a:buNone/>
              <a:defRPr sz="1100" b="1"/>
            </a:lvl7pPr>
            <a:lvl8pPr marL="2185553" indent="0">
              <a:buNone/>
              <a:defRPr sz="1100" b="1"/>
            </a:lvl8pPr>
            <a:lvl9pPr marL="2497775" indent="0">
              <a:buNone/>
              <a:defRPr sz="11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24644" y="1406621"/>
            <a:ext cx="2868814" cy="255553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298291" y="992849"/>
            <a:ext cx="2869941" cy="413772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12222" indent="0">
              <a:buNone/>
              <a:defRPr sz="1400" b="1"/>
            </a:lvl2pPr>
            <a:lvl3pPr marL="624444" indent="0">
              <a:buNone/>
              <a:defRPr sz="1200" b="1"/>
            </a:lvl3pPr>
            <a:lvl4pPr marL="936666" indent="0">
              <a:buNone/>
              <a:defRPr sz="1100" b="1"/>
            </a:lvl4pPr>
            <a:lvl5pPr marL="1248888" indent="0">
              <a:buNone/>
              <a:defRPr sz="1100" b="1"/>
            </a:lvl5pPr>
            <a:lvl6pPr marL="1561109" indent="0">
              <a:buNone/>
              <a:defRPr sz="1100" b="1"/>
            </a:lvl6pPr>
            <a:lvl7pPr marL="1873331" indent="0">
              <a:buNone/>
              <a:defRPr sz="1100" b="1"/>
            </a:lvl7pPr>
            <a:lvl8pPr marL="2185553" indent="0">
              <a:buNone/>
              <a:defRPr sz="1100" b="1"/>
            </a:lvl8pPr>
            <a:lvl9pPr marL="2497775" indent="0">
              <a:buNone/>
              <a:defRPr sz="11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298291" y="1406621"/>
            <a:ext cx="2869941" cy="255553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8B229-5495-45DB-9AE0-3B7625E172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FF5F6-9F20-40CA-9439-B73E767E6B9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CC42B-DFFA-461A-9F0E-EB665490222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4644" y="176597"/>
            <a:ext cx="2136111" cy="75156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38534" y="176598"/>
            <a:ext cx="3629697" cy="3785555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24644" y="928165"/>
            <a:ext cx="2136111" cy="3033988"/>
          </a:xfrm>
        </p:spPr>
        <p:txBody>
          <a:bodyPr/>
          <a:lstStyle>
            <a:lvl1pPr marL="0" indent="0">
              <a:buNone/>
              <a:defRPr sz="1000"/>
            </a:lvl1pPr>
            <a:lvl2pPr marL="312222" indent="0">
              <a:buNone/>
              <a:defRPr sz="800"/>
            </a:lvl2pPr>
            <a:lvl3pPr marL="624444" indent="0">
              <a:buNone/>
              <a:defRPr sz="700"/>
            </a:lvl3pPr>
            <a:lvl4pPr marL="936666" indent="0">
              <a:buNone/>
              <a:defRPr sz="600"/>
            </a:lvl4pPr>
            <a:lvl5pPr marL="1248888" indent="0">
              <a:buNone/>
              <a:defRPr sz="600"/>
            </a:lvl5pPr>
            <a:lvl6pPr marL="1561109" indent="0">
              <a:buNone/>
              <a:defRPr sz="600"/>
            </a:lvl6pPr>
            <a:lvl7pPr marL="1873331" indent="0">
              <a:buNone/>
              <a:defRPr sz="600"/>
            </a:lvl7pPr>
            <a:lvl8pPr marL="2185553" indent="0">
              <a:buNone/>
              <a:defRPr sz="600"/>
            </a:lvl8pPr>
            <a:lvl9pPr marL="2497775" indent="0">
              <a:buNone/>
              <a:defRPr sz="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7DA96-921F-4212-9F95-9D595C02EDA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72649" y="3104833"/>
            <a:ext cx="3895725" cy="366543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272649" y="396318"/>
            <a:ext cx="3895725" cy="2661285"/>
          </a:xfrm>
        </p:spPr>
        <p:txBody>
          <a:bodyPr/>
          <a:lstStyle>
            <a:lvl1pPr marL="0" indent="0">
              <a:buNone/>
              <a:defRPr sz="2200"/>
            </a:lvl1pPr>
            <a:lvl2pPr marL="312222" indent="0">
              <a:buNone/>
              <a:defRPr sz="1900"/>
            </a:lvl2pPr>
            <a:lvl3pPr marL="624444" indent="0">
              <a:buNone/>
              <a:defRPr sz="1600"/>
            </a:lvl3pPr>
            <a:lvl4pPr marL="936666" indent="0">
              <a:buNone/>
              <a:defRPr sz="1400"/>
            </a:lvl4pPr>
            <a:lvl5pPr marL="1248888" indent="0">
              <a:buNone/>
              <a:defRPr sz="1400"/>
            </a:lvl5pPr>
            <a:lvl6pPr marL="1561109" indent="0">
              <a:buNone/>
              <a:defRPr sz="1400"/>
            </a:lvl6pPr>
            <a:lvl7pPr marL="1873331" indent="0">
              <a:buNone/>
              <a:defRPr sz="1400"/>
            </a:lvl7pPr>
            <a:lvl8pPr marL="2185553" indent="0">
              <a:buNone/>
              <a:defRPr sz="1400"/>
            </a:lvl8pPr>
            <a:lvl9pPr marL="2497775" indent="0">
              <a:buNone/>
              <a:defRPr sz="14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72649" y="3471376"/>
            <a:ext cx="3895725" cy="520552"/>
          </a:xfrm>
        </p:spPr>
        <p:txBody>
          <a:bodyPr/>
          <a:lstStyle>
            <a:lvl1pPr marL="0" indent="0">
              <a:buNone/>
              <a:defRPr sz="1000"/>
            </a:lvl1pPr>
            <a:lvl2pPr marL="312222" indent="0">
              <a:buNone/>
              <a:defRPr sz="800"/>
            </a:lvl2pPr>
            <a:lvl3pPr marL="624444" indent="0">
              <a:buNone/>
              <a:defRPr sz="700"/>
            </a:lvl3pPr>
            <a:lvl4pPr marL="936666" indent="0">
              <a:buNone/>
              <a:defRPr sz="600"/>
            </a:lvl4pPr>
            <a:lvl5pPr marL="1248888" indent="0">
              <a:buNone/>
              <a:defRPr sz="600"/>
            </a:lvl5pPr>
            <a:lvl6pPr marL="1561109" indent="0">
              <a:buNone/>
              <a:defRPr sz="600"/>
            </a:lvl6pPr>
            <a:lvl7pPr marL="1873331" indent="0">
              <a:buNone/>
              <a:defRPr sz="600"/>
            </a:lvl7pPr>
            <a:lvl8pPr marL="2185553" indent="0">
              <a:buNone/>
              <a:defRPr sz="600"/>
            </a:lvl8pPr>
            <a:lvl9pPr marL="2497775" indent="0">
              <a:buNone/>
              <a:defRPr sz="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9719B-EB5F-4FAC-ACB6-23D74949B87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644" y="177625"/>
            <a:ext cx="5843588" cy="739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444" tIns="31222" rIns="62444" bIns="3122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644" y="1034945"/>
            <a:ext cx="5843588" cy="2927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444" tIns="31222" rIns="62444" bIns="312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644" y="4039157"/>
            <a:ext cx="1515004" cy="308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444" tIns="31222" rIns="62444" bIns="31222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18399" y="4039157"/>
            <a:ext cx="2056077" cy="308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444" tIns="31222" rIns="62444" bIns="31222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53227" y="4039157"/>
            <a:ext cx="1515004" cy="308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444" tIns="31222" rIns="62444" bIns="31222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fld id="{616FD98D-06EB-46BD-9FD9-CC95CB4430C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5pPr>
      <a:lvl6pPr marL="312222" algn="ctr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6pPr>
      <a:lvl7pPr marL="624444" algn="ctr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7pPr>
      <a:lvl8pPr marL="936666" algn="ctr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8pPr>
      <a:lvl9pPr marL="1248888" algn="ctr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34" charset="0"/>
        </a:defRPr>
      </a:lvl9pPr>
    </p:titleStyle>
    <p:bodyStyle>
      <a:lvl1pPr marL="234166" indent="-234166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07361" indent="-195139" algn="l" rtl="0" eaLnBrk="0" fontAlgn="base" hangingPunct="0">
        <a:spcBef>
          <a:spcPct val="20000"/>
        </a:spcBef>
        <a:spcAft>
          <a:spcPct val="0"/>
        </a:spcAft>
        <a:buChar char="–"/>
        <a:defRPr sz="1900">
          <a:solidFill>
            <a:schemeClr val="tx1"/>
          </a:solidFill>
          <a:latin typeface="+mn-lt"/>
        </a:defRPr>
      </a:lvl2pPr>
      <a:lvl3pPr marL="780555" indent="-156111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092777" indent="-156111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1404998" indent="-156111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1717220" indent="-156111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029442" indent="-156111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2341664" indent="-156111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2653886" indent="-156111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62444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12222" algn="l" defTabSz="62444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24444" algn="l" defTabSz="62444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36666" algn="l" defTabSz="62444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48888" algn="l" defTabSz="62444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61109" algn="l" defTabSz="62444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3331" algn="l" defTabSz="62444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85553" algn="l" defTabSz="62444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97775" algn="l" defTabSz="624444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80"/>
          <p:cNvSpPr txBox="1">
            <a:spLocks noChangeArrowheads="1"/>
          </p:cNvSpPr>
          <p:nvPr/>
        </p:nvSpPr>
        <p:spPr bwMode="auto">
          <a:xfrm rot="-2522953">
            <a:off x="423879" y="3949137"/>
            <a:ext cx="126172" cy="139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2444" tIns="31222" rIns="62444" bIns="31222">
            <a:spAutoFit/>
          </a:bodyPr>
          <a:lstStyle/>
          <a:p>
            <a:endParaRPr lang="fr-FR" sz="500" dirty="0">
              <a:latin typeface="Calibri" pitchFamily="34" charset="0"/>
            </a:endParaRPr>
          </a:p>
        </p:txBody>
      </p:sp>
      <p:grpSp>
        <p:nvGrpSpPr>
          <p:cNvPr id="63" name="Group 106"/>
          <p:cNvGrpSpPr>
            <a:grpSpLocks/>
          </p:cNvGrpSpPr>
          <p:nvPr/>
        </p:nvGrpSpPr>
        <p:grpSpPr bwMode="auto">
          <a:xfrm>
            <a:off x="38100" y="76200"/>
            <a:ext cx="6391275" cy="4343400"/>
            <a:chOff x="1152" y="912"/>
            <a:chExt cx="4026" cy="2736"/>
          </a:xfrm>
        </p:grpSpPr>
        <p:grpSp>
          <p:nvGrpSpPr>
            <p:cNvPr id="64" name="Group 105"/>
            <p:cNvGrpSpPr>
              <a:grpSpLocks/>
            </p:cNvGrpSpPr>
            <p:nvPr/>
          </p:nvGrpSpPr>
          <p:grpSpPr bwMode="auto">
            <a:xfrm>
              <a:off x="1152" y="912"/>
              <a:ext cx="4026" cy="1823"/>
              <a:chOff x="1152" y="912"/>
              <a:chExt cx="4026" cy="1823"/>
            </a:xfrm>
          </p:grpSpPr>
          <p:sp>
            <p:nvSpPr>
              <p:cNvPr id="78" name="Rectangle 8"/>
              <p:cNvSpPr>
                <a:spLocks noChangeArrowheads="1"/>
              </p:cNvSpPr>
              <p:nvPr/>
            </p:nvSpPr>
            <p:spPr bwMode="auto">
              <a:xfrm>
                <a:off x="1380" y="954"/>
                <a:ext cx="3798" cy="174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9" name="Line 9"/>
              <p:cNvSpPr>
                <a:spLocks noChangeShapeType="1"/>
              </p:cNvSpPr>
              <p:nvPr/>
            </p:nvSpPr>
            <p:spPr bwMode="auto">
              <a:xfrm>
                <a:off x="1380" y="2262"/>
                <a:ext cx="3798" cy="0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0" name="Line 10"/>
              <p:cNvSpPr>
                <a:spLocks noChangeShapeType="1"/>
              </p:cNvSpPr>
              <p:nvPr/>
            </p:nvSpPr>
            <p:spPr bwMode="auto">
              <a:xfrm>
                <a:off x="1380" y="1830"/>
                <a:ext cx="3798" cy="0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" name="Line 11"/>
              <p:cNvSpPr>
                <a:spLocks noChangeShapeType="1"/>
              </p:cNvSpPr>
              <p:nvPr/>
            </p:nvSpPr>
            <p:spPr bwMode="auto">
              <a:xfrm>
                <a:off x="1380" y="1392"/>
                <a:ext cx="3798" cy="0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2" name="Line 12"/>
              <p:cNvSpPr>
                <a:spLocks noChangeShapeType="1"/>
              </p:cNvSpPr>
              <p:nvPr/>
            </p:nvSpPr>
            <p:spPr bwMode="auto">
              <a:xfrm>
                <a:off x="1380" y="954"/>
                <a:ext cx="3798" cy="0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3" name="Rectangle 13"/>
              <p:cNvSpPr>
                <a:spLocks noChangeArrowheads="1"/>
              </p:cNvSpPr>
              <p:nvPr/>
            </p:nvSpPr>
            <p:spPr bwMode="auto">
              <a:xfrm>
                <a:off x="1380" y="954"/>
                <a:ext cx="3798" cy="1746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4" name="Rectangle 14"/>
              <p:cNvSpPr>
                <a:spLocks noChangeArrowheads="1"/>
              </p:cNvSpPr>
              <p:nvPr/>
            </p:nvSpPr>
            <p:spPr bwMode="auto">
              <a:xfrm>
                <a:off x="1464" y="1356"/>
                <a:ext cx="120" cy="1344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5" name="Rectangle 15"/>
              <p:cNvSpPr>
                <a:spLocks noChangeArrowheads="1"/>
              </p:cNvSpPr>
              <p:nvPr/>
            </p:nvSpPr>
            <p:spPr bwMode="auto">
              <a:xfrm>
                <a:off x="1758" y="1116"/>
                <a:ext cx="114" cy="1584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6" name="Rectangle 16"/>
              <p:cNvSpPr>
                <a:spLocks noChangeArrowheads="1"/>
              </p:cNvSpPr>
              <p:nvPr/>
            </p:nvSpPr>
            <p:spPr bwMode="auto">
              <a:xfrm>
                <a:off x="2046" y="2100"/>
                <a:ext cx="120" cy="600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7" name="Rectangle 17"/>
              <p:cNvSpPr>
                <a:spLocks noChangeArrowheads="1"/>
              </p:cNvSpPr>
              <p:nvPr/>
            </p:nvSpPr>
            <p:spPr bwMode="auto">
              <a:xfrm>
                <a:off x="2340" y="1254"/>
                <a:ext cx="120" cy="1446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8" name="Rectangle 18"/>
              <p:cNvSpPr>
                <a:spLocks noChangeArrowheads="1"/>
              </p:cNvSpPr>
              <p:nvPr/>
            </p:nvSpPr>
            <p:spPr bwMode="auto">
              <a:xfrm>
                <a:off x="2634" y="1470"/>
                <a:ext cx="114" cy="1230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9" name="Rectangle 19"/>
              <p:cNvSpPr>
                <a:spLocks noChangeArrowheads="1"/>
              </p:cNvSpPr>
              <p:nvPr/>
            </p:nvSpPr>
            <p:spPr bwMode="auto">
              <a:xfrm>
                <a:off x="2922" y="1410"/>
                <a:ext cx="120" cy="1290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0" name="Rectangle 20"/>
              <p:cNvSpPr>
                <a:spLocks noChangeArrowheads="1"/>
              </p:cNvSpPr>
              <p:nvPr/>
            </p:nvSpPr>
            <p:spPr bwMode="auto">
              <a:xfrm>
                <a:off x="3216" y="1566"/>
                <a:ext cx="120" cy="1134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1" name="Rectangle 21"/>
              <p:cNvSpPr>
                <a:spLocks noChangeArrowheads="1"/>
              </p:cNvSpPr>
              <p:nvPr/>
            </p:nvSpPr>
            <p:spPr bwMode="auto">
              <a:xfrm>
                <a:off x="3510" y="2088"/>
                <a:ext cx="120" cy="612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" name="Rectangle 22"/>
              <p:cNvSpPr>
                <a:spLocks noChangeArrowheads="1"/>
              </p:cNvSpPr>
              <p:nvPr/>
            </p:nvSpPr>
            <p:spPr bwMode="auto">
              <a:xfrm>
                <a:off x="3804" y="2568"/>
                <a:ext cx="114" cy="132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3" name="Rectangle 23"/>
              <p:cNvSpPr>
                <a:spLocks noChangeArrowheads="1"/>
              </p:cNvSpPr>
              <p:nvPr/>
            </p:nvSpPr>
            <p:spPr bwMode="auto">
              <a:xfrm>
                <a:off x="4092" y="1956"/>
                <a:ext cx="120" cy="744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4" name="Rectangle 24"/>
              <p:cNvSpPr>
                <a:spLocks noChangeArrowheads="1"/>
              </p:cNvSpPr>
              <p:nvPr/>
            </p:nvSpPr>
            <p:spPr bwMode="auto">
              <a:xfrm>
                <a:off x="4386" y="2568"/>
                <a:ext cx="120" cy="132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5" name="Rectangle 25"/>
              <p:cNvSpPr>
                <a:spLocks noChangeArrowheads="1"/>
              </p:cNvSpPr>
              <p:nvPr/>
            </p:nvSpPr>
            <p:spPr bwMode="auto">
              <a:xfrm>
                <a:off x="4968" y="2568"/>
                <a:ext cx="120" cy="132"/>
              </a:xfrm>
              <a:prstGeom prst="rect">
                <a:avLst/>
              </a:prstGeom>
              <a:solidFill>
                <a:srgbClr val="8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6" name="Line 26"/>
              <p:cNvSpPr>
                <a:spLocks noChangeShapeType="1"/>
              </p:cNvSpPr>
              <p:nvPr/>
            </p:nvSpPr>
            <p:spPr bwMode="auto">
              <a:xfrm>
                <a:off x="1380" y="954"/>
                <a:ext cx="0" cy="174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7" name="Line 27"/>
              <p:cNvSpPr>
                <a:spLocks noChangeShapeType="1"/>
              </p:cNvSpPr>
              <p:nvPr/>
            </p:nvSpPr>
            <p:spPr bwMode="auto">
              <a:xfrm>
                <a:off x="1362" y="2700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8" name="Line 28"/>
              <p:cNvSpPr>
                <a:spLocks noChangeShapeType="1"/>
              </p:cNvSpPr>
              <p:nvPr/>
            </p:nvSpPr>
            <p:spPr bwMode="auto">
              <a:xfrm>
                <a:off x="1362" y="2262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9" name="Line 29"/>
              <p:cNvSpPr>
                <a:spLocks noChangeShapeType="1"/>
              </p:cNvSpPr>
              <p:nvPr/>
            </p:nvSpPr>
            <p:spPr bwMode="auto">
              <a:xfrm>
                <a:off x="1362" y="1830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0" name="Line 30"/>
              <p:cNvSpPr>
                <a:spLocks noChangeShapeType="1"/>
              </p:cNvSpPr>
              <p:nvPr/>
            </p:nvSpPr>
            <p:spPr bwMode="auto">
              <a:xfrm>
                <a:off x="1362" y="1392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" name="Line 31"/>
              <p:cNvSpPr>
                <a:spLocks noChangeShapeType="1"/>
              </p:cNvSpPr>
              <p:nvPr/>
            </p:nvSpPr>
            <p:spPr bwMode="auto">
              <a:xfrm>
                <a:off x="1362" y="954"/>
                <a:ext cx="1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" name="Line 32"/>
              <p:cNvSpPr>
                <a:spLocks noChangeShapeType="1"/>
              </p:cNvSpPr>
              <p:nvPr/>
            </p:nvSpPr>
            <p:spPr bwMode="auto">
              <a:xfrm>
                <a:off x="1380" y="2700"/>
                <a:ext cx="379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" name="Line 33"/>
              <p:cNvSpPr>
                <a:spLocks noChangeShapeType="1"/>
              </p:cNvSpPr>
              <p:nvPr/>
            </p:nvSpPr>
            <p:spPr bwMode="auto">
              <a:xfrm flipV="1">
                <a:off x="1380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4" name="Line 34"/>
              <p:cNvSpPr>
                <a:spLocks noChangeShapeType="1"/>
              </p:cNvSpPr>
              <p:nvPr/>
            </p:nvSpPr>
            <p:spPr bwMode="auto">
              <a:xfrm flipV="1">
                <a:off x="1674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5" name="Line 35"/>
              <p:cNvSpPr>
                <a:spLocks noChangeShapeType="1"/>
              </p:cNvSpPr>
              <p:nvPr/>
            </p:nvSpPr>
            <p:spPr bwMode="auto">
              <a:xfrm flipV="1">
                <a:off x="1962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6" name="Line 36"/>
              <p:cNvSpPr>
                <a:spLocks noChangeShapeType="1"/>
              </p:cNvSpPr>
              <p:nvPr/>
            </p:nvSpPr>
            <p:spPr bwMode="auto">
              <a:xfrm flipV="1">
                <a:off x="2256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7" name="Line 37"/>
              <p:cNvSpPr>
                <a:spLocks noChangeShapeType="1"/>
              </p:cNvSpPr>
              <p:nvPr/>
            </p:nvSpPr>
            <p:spPr bwMode="auto">
              <a:xfrm flipV="1">
                <a:off x="2550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8" name="Line 38"/>
              <p:cNvSpPr>
                <a:spLocks noChangeShapeType="1"/>
              </p:cNvSpPr>
              <p:nvPr/>
            </p:nvSpPr>
            <p:spPr bwMode="auto">
              <a:xfrm flipV="1">
                <a:off x="2838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9" name="Line 39"/>
              <p:cNvSpPr>
                <a:spLocks noChangeShapeType="1"/>
              </p:cNvSpPr>
              <p:nvPr/>
            </p:nvSpPr>
            <p:spPr bwMode="auto">
              <a:xfrm flipV="1">
                <a:off x="3132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0" name="Line 40"/>
              <p:cNvSpPr>
                <a:spLocks noChangeShapeType="1"/>
              </p:cNvSpPr>
              <p:nvPr/>
            </p:nvSpPr>
            <p:spPr bwMode="auto">
              <a:xfrm flipV="1">
                <a:off x="3426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1" name="Line 41"/>
              <p:cNvSpPr>
                <a:spLocks noChangeShapeType="1"/>
              </p:cNvSpPr>
              <p:nvPr/>
            </p:nvSpPr>
            <p:spPr bwMode="auto">
              <a:xfrm flipV="1">
                <a:off x="3720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2" name="Line 42"/>
              <p:cNvSpPr>
                <a:spLocks noChangeShapeType="1"/>
              </p:cNvSpPr>
              <p:nvPr/>
            </p:nvSpPr>
            <p:spPr bwMode="auto">
              <a:xfrm flipV="1">
                <a:off x="4008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3" name="Line 43"/>
              <p:cNvSpPr>
                <a:spLocks noChangeShapeType="1"/>
              </p:cNvSpPr>
              <p:nvPr/>
            </p:nvSpPr>
            <p:spPr bwMode="auto">
              <a:xfrm flipV="1">
                <a:off x="4302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4" name="Line 44"/>
              <p:cNvSpPr>
                <a:spLocks noChangeShapeType="1"/>
              </p:cNvSpPr>
              <p:nvPr/>
            </p:nvSpPr>
            <p:spPr bwMode="auto">
              <a:xfrm flipV="1">
                <a:off x="4596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5" name="Line 45"/>
              <p:cNvSpPr>
                <a:spLocks noChangeShapeType="1"/>
              </p:cNvSpPr>
              <p:nvPr/>
            </p:nvSpPr>
            <p:spPr bwMode="auto">
              <a:xfrm flipV="1">
                <a:off x="4884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6" name="Line 46"/>
              <p:cNvSpPr>
                <a:spLocks noChangeShapeType="1"/>
              </p:cNvSpPr>
              <p:nvPr/>
            </p:nvSpPr>
            <p:spPr bwMode="auto">
              <a:xfrm flipV="1">
                <a:off x="5178" y="2700"/>
                <a:ext cx="0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7" name="Rectangle 47"/>
              <p:cNvSpPr>
                <a:spLocks noChangeArrowheads="1"/>
              </p:cNvSpPr>
              <p:nvPr/>
            </p:nvSpPr>
            <p:spPr bwMode="auto">
              <a:xfrm>
                <a:off x="1296" y="2658"/>
                <a:ext cx="32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fr-FR" sz="800">
                    <a:solidFill>
                      <a:srgbClr val="000000"/>
                    </a:solidFill>
                    <a:latin typeface="Calibri" pitchFamily="34" charset="0"/>
                  </a:rPr>
                  <a:t>1</a:t>
                </a:r>
                <a:endParaRPr lang="fr-FR" sz="800">
                  <a:latin typeface="Calibri" pitchFamily="34" charset="0"/>
                </a:endParaRPr>
              </a:p>
            </p:txBody>
          </p:sp>
          <p:sp>
            <p:nvSpPr>
              <p:cNvPr id="118" name="Rectangle 48"/>
              <p:cNvSpPr>
                <a:spLocks noChangeArrowheads="1"/>
              </p:cNvSpPr>
              <p:nvPr/>
            </p:nvSpPr>
            <p:spPr bwMode="auto">
              <a:xfrm>
                <a:off x="1260" y="2220"/>
                <a:ext cx="64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fr-FR" sz="800">
                    <a:solidFill>
                      <a:srgbClr val="000000"/>
                    </a:solidFill>
                    <a:latin typeface="Calibri" pitchFamily="34" charset="0"/>
                  </a:rPr>
                  <a:t>10</a:t>
                </a:r>
                <a:endParaRPr lang="fr-FR" sz="800">
                  <a:latin typeface="Calibri" pitchFamily="34" charset="0"/>
                </a:endParaRPr>
              </a:p>
            </p:txBody>
          </p:sp>
          <p:sp>
            <p:nvSpPr>
              <p:cNvPr id="119" name="Rectangle 49"/>
              <p:cNvSpPr>
                <a:spLocks noChangeArrowheads="1"/>
              </p:cNvSpPr>
              <p:nvPr/>
            </p:nvSpPr>
            <p:spPr bwMode="auto">
              <a:xfrm>
                <a:off x="1224" y="1788"/>
                <a:ext cx="96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fr-FR" sz="800">
                    <a:solidFill>
                      <a:srgbClr val="000000"/>
                    </a:solidFill>
                    <a:latin typeface="Calibri" pitchFamily="34" charset="0"/>
                  </a:rPr>
                  <a:t>100</a:t>
                </a:r>
                <a:endParaRPr lang="fr-FR" sz="800">
                  <a:latin typeface="Calibri" pitchFamily="34" charset="0"/>
                </a:endParaRPr>
              </a:p>
            </p:txBody>
          </p:sp>
          <p:sp>
            <p:nvSpPr>
              <p:cNvPr id="120" name="Rectangle 50"/>
              <p:cNvSpPr>
                <a:spLocks noChangeArrowheads="1"/>
              </p:cNvSpPr>
              <p:nvPr/>
            </p:nvSpPr>
            <p:spPr bwMode="auto">
              <a:xfrm>
                <a:off x="1188" y="1350"/>
                <a:ext cx="128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fr-FR" sz="800">
                    <a:solidFill>
                      <a:srgbClr val="000000"/>
                    </a:solidFill>
                    <a:latin typeface="Calibri" pitchFamily="34" charset="0"/>
                  </a:rPr>
                  <a:t>1000</a:t>
                </a:r>
                <a:endParaRPr lang="fr-FR" sz="800">
                  <a:latin typeface="Calibri" pitchFamily="34" charset="0"/>
                </a:endParaRPr>
              </a:p>
            </p:txBody>
          </p:sp>
          <p:sp>
            <p:nvSpPr>
              <p:cNvPr id="121" name="Rectangle 51"/>
              <p:cNvSpPr>
                <a:spLocks noChangeArrowheads="1"/>
              </p:cNvSpPr>
              <p:nvPr/>
            </p:nvSpPr>
            <p:spPr bwMode="auto">
              <a:xfrm>
                <a:off x="1152" y="912"/>
                <a:ext cx="160" cy="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fr-FR" sz="800">
                    <a:solidFill>
                      <a:srgbClr val="000000"/>
                    </a:solidFill>
                    <a:latin typeface="Calibri" pitchFamily="34" charset="0"/>
                  </a:rPr>
                  <a:t>10000</a:t>
                </a:r>
                <a:endParaRPr lang="fr-FR" sz="800">
                  <a:latin typeface="Calibri" pitchFamily="34" charset="0"/>
                </a:endParaRPr>
              </a:p>
            </p:txBody>
          </p:sp>
        </p:grpSp>
        <p:sp>
          <p:nvSpPr>
            <p:cNvPr id="65" name="Rectangle 91"/>
            <p:cNvSpPr>
              <a:spLocks noChangeArrowheads="1"/>
            </p:cNvSpPr>
            <p:nvPr/>
          </p:nvSpPr>
          <p:spPr bwMode="auto">
            <a:xfrm rot="-5400000">
              <a:off x="1313" y="2886"/>
              <a:ext cx="408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>
                  <a:latin typeface="Calibri" pitchFamily="34" charset="0"/>
                </a:rPr>
                <a:t>UPSTREAM</a:t>
              </a:r>
            </a:p>
          </p:txBody>
        </p:sp>
        <p:sp>
          <p:nvSpPr>
            <p:cNvPr id="66" name="Text Box 92"/>
            <p:cNvSpPr txBox="1">
              <a:spLocks noChangeArrowheads="1"/>
            </p:cNvSpPr>
            <p:nvPr/>
          </p:nvSpPr>
          <p:spPr bwMode="auto">
            <a:xfrm rot="-5400000">
              <a:off x="1552" y="2939"/>
              <a:ext cx="513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>
                  <a:latin typeface="Calibri" pitchFamily="34" charset="0"/>
                </a:rPr>
                <a:t>DOWNSTREAM</a:t>
              </a:r>
            </a:p>
          </p:txBody>
        </p:sp>
        <p:sp>
          <p:nvSpPr>
            <p:cNvPr id="67" name="Rectangle 94"/>
            <p:cNvSpPr>
              <a:spLocks noChangeArrowheads="1"/>
            </p:cNvSpPr>
            <p:nvPr/>
          </p:nvSpPr>
          <p:spPr bwMode="auto">
            <a:xfrm rot="-5400000">
              <a:off x="1872" y="2911"/>
              <a:ext cx="457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>
                  <a:latin typeface="Calibri" pitchFamily="34" charset="0"/>
                </a:rPr>
                <a:t>5PRIME_UTR</a:t>
              </a:r>
            </a:p>
          </p:txBody>
        </p:sp>
        <p:sp>
          <p:nvSpPr>
            <p:cNvPr id="68" name="Text Box 95"/>
            <p:cNvSpPr txBox="1">
              <a:spLocks noChangeArrowheads="1"/>
            </p:cNvSpPr>
            <p:nvPr/>
          </p:nvSpPr>
          <p:spPr bwMode="auto">
            <a:xfrm rot="-5400000">
              <a:off x="2165" y="2911"/>
              <a:ext cx="457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>
                  <a:latin typeface="Calibri" pitchFamily="34" charset="0"/>
                </a:rPr>
                <a:t>3PRIME_UTR</a:t>
              </a:r>
            </a:p>
          </p:txBody>
        </p:sp>
        <p:sp>
          <p:nvSpPr>
            <p:cNvPr id="69" name="Text Box 96"/>
            <p:cNvSpPr txBox="1">
              <a:spLocks noChangeArrowheads="1"/>
            </p:cNvSpPr>
            <p:nvPr/>
          </p:nvSpPr>
          <p:spPr bwMode="auto">
            <a:xfrm rot="-5400000">
              <a:off x="2500" y="2868"/>
              <a:ext cx="372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>
                  <a:latin typeface="Calibri" pitchFamily="34" charset="0"/>
                </a:rPr>
                <a:t>INTRONIC</a:t>
              </a:r>
            </a:p>
          </p:txBody>
        </p:sp>
        <p:sp>
          <p:nvSpPr>
            <p:cNvPr id="70" name="Text Box 97"/>
            <p:cNvSpPr txBox="1">
              <a:spLocks noChangeArrowheads="1"/>
            </p:cNvSpPr>
            <p:nvPr/>
          </p:nvSpPr>
          <p:spPr bwMode="auto">
            <a:xfrm rot="-5400000">
              <a:off x="2608" y="3053"/>
              <a:ext cx="742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>
                  <a:latin typeface="Calibri" pitchFamily="34" charset="0"/>
                </a:rPr>
                <a:t>SYNONYMOUS_CODING</a:t>
              </a:r>
            </a:p>
          </p:txBody>
        </p:sp>
        <p:sp>
          <p:nvSpPr>
            <p:cNvPr id="71" name="Rectangle 98"/>
            <p:cNvSpPr>
              <a:spLocks noChangeArrowheads="1"/>
            </p:cNvSpPr>
            <p:nvPr/>
          </p:nvSpPr>
          <p:spPr bwMode="auto">
            <a:xfrm rot="-5400000">
              <a:off x="2822" y="3131"/>
              <a:ext cx="898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>
                  <a:latin typeface="Calibri" pitchFamily="34" charset="0"/>
                </a:rPr>
                <a:t>NON_SYNONYMOUS_CODING</a:t>
              </a:r>
            </a:p>
          </p:txBody>
        </p:sp>
        <p:sp>
          <p:nvSpPr>
            <p:cNvPr id="72" name="Rectangle 99"/>
            <p:cNvSpPr>
              <a:spLocks noChangeArrowheads="1"/>
            </p:cNvSpPr>
            <p:nvPr/>
          </p:nvSpPr>
          <p:spPr bwMode="auto">
            <a:xfrm rot="-5400000">
              <a:off x="3350" y="2895"/>
              <a:ext cx="425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>
                  <a:latin typeface="Calibri" pitchFamily="34" charset="0"/>
                </a:rPr>
                <a:t>SPLICE_SITE</a:t>
              </a:r>
            </a:p>
          </p:txBody>
        </p:sp>
        <p:sp>
          <p:nvSpPr>
            <p:cNvPr id="73" name="Rectangle 100"/>
            <p:cNvSpPr>
              <a:spLocks noChangeArrowheads="1"/>
            </p:cNvSpPr>
            <p:nvPr/>
          </p:nvSpPr>
          <p:spPr bwMode="auto">
            <a:xfrm rot="-5400000">
              <a:off x="3491" y="3047"/>
              <a:ext cx="729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>
                  <a:latin typeface="Calibri" pitchFamily="34" charset="0"/>
                </a:rPr>
                <a:t>ESSENTIAL_SPLICE_SITE</a:t>
              </a:r>
            </a:p>
          </p:txBody>
        </p:sp>
        <p:sp>
          <p:nvSpPr>
            <p:cNvPr id="74" name="Rectangle 101"/>
            <p:cNvSpPr>
              <a:spLocks noChangeArrowheads="1"/>
            </p:cNvSpPr>
            <p:nvPr/>
          </p:nvSpPr>
          <p:spPr bwMode="auto">
            <a:xfrm rot="-5400000">
              <a:off x="3904" y="2926"/>
              <a:ext cx="487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>
                  <a:latin typeface="Calibri" pitchFamily="34" charset="0"/>
                </a:rPr>
                <a:t>STOP_GAINED</a:t>
              </a:r>
            </a:p>
          </p:txBody>
        </p:sp>
        <p:sp>
          <p:nvSpPr>
            <p:cNvPr id="75" name="Rectangle 102"/>
            <p:cNvSpPr>
              <a:spLocks noChangeArrowheads="1"/>
            </p:cNvSpPr>
            <p:nvPr/>
          </p:nvSpPr>
          <p:spPr bwMode="auto">
            <a:xfrm rot="-5400000">
              <a:off x="4235" y="2888"/>
              <a:ext cx="412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>
                  <a:latin typeface="Calibri" pitchFamily="34" charset="0"/>
                </a:rPr>
                <a:t>STOP_LOST</a:t>
              </a:r>
            </a:p>
          </p:txBody>
        </p:sp>
        <p:sp>
          <p:nvSpPr>
            <p:cNvPr id="76" name="Rectangle 103"/>
            <p:cNvSpPr>
              <a:spLocks noChangeArrowheads="1"/>
            </p:cNvSpPr>
            <p:nvPr/>
          </p:nvSpPr>
          <p:spPr bwMode="auto">
            <a:xfrm rot="-5400000">
              <a:off x="4387" y="3028"/>
              <a:ext cx="692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>
                  <a:latin typeface="Calibri" pitchFamily="34" charset="0"/>
                </a:rPr>
                <a:t>FRAMESHIFT_CODING</a:t>
              </a:r>
            </a:p>
          </p:txBody>
        </p:sp>
        <p:sp>
          <p:nvSpPr>
            <p:cNvPr id="77" name="Rectangle 104"/>
            <p:cNvSpPr>
              <a:spLocks noChangeArrowheads="1"/>
            </p:cNvSpPr>
            <p:nvPr/>
          </p:nvSpPr>
          <p:spPr bwMode="auto">
            <a:xfrm rot="-5400000">
              <a:off x="4580" y="3128"/>
              <a:ext cx="892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800">
                  <a:latin typeface="Calibri" pitchFamily="34" charset="0"/>
                </a:rPr>
                <a:t>WITHIN_NON_CODING_GENE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18960</TotalTime>
  <Words>18</Words>
  <Application>Microsoft Office PowerPoint</Application>
  <PresentationFormat>Personnalisé</PresentationFormat>
  <Paragraphs>18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Modèle par défaut</vt:lpstr>
      <vt:lpstr>Diapositive 1</vt:lpstr>
    </vt:vector>
  </TitlesOfParts>
  <Company>INRA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fpitel</dc:creator>
  <cp:lastModifiedBy>fpitel</cp:lastModifiedBy>
  <cp:revision>244</cp:revision>
  <dcterms:created xsi:type="dcterms:W3CDTF">2012-03-13T10:38:35Z</dcterms:created>
  <dcterms:modified xsi:type="dcterms:W3CDTF">2012-08-31T17:13:14Z</dcterms:modified>
</cp:coreProperties>
</file>