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</p:sldIdLst>
  <p:sldSz cx="3584575" cy="2422525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171587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343174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514761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686349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857936" algn="l" defTabSz="343174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1029523" algn="l" defTabSz="343174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1201110" algn="l" defTabSz="343174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1372697" algn="l" defTabSz="343174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F7F7F"/>
    <a:srgbClr val="0000FF"/>
    <a:srgbClr val="FF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50" d="100"/>
          <a:sy n="50" d="100"/>
        </p:scale>
        <p:origin x="-1818" y="-588"/>
      </p:cViewPr>
      <p:guideLst>
        <p:guide orient="horz" pos="763"/>
        <p:guide pos="112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68843" y="752553"/>
            <a:ext cx="3046889" cy="519273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537686" y="1372764"/>
            <a:ext cx="2509203" cy="619090"/>
          </a:xfrm>
        </p:spPr>
        <p:txBody>
          <a:bodyPr/>
          <a:lstStyle>
            <a:lvl1pPr marL="0" indent="0" algn="ctr">
              <a:buNone/>
              <a:defRPr/>
            </a:lvl1pPr>
            <a:lvl2pPr marL="171587" indent="0" algn="ctr">
              <a:buNone/>
              <a:defRPr/>
            </a:lvl2pPr>
            <a:lvl3pPr marL="343174" indent="0" algn="ctr">
              <a:buNone/>
              <a:defRPr/>
            </a:lvl3pPr>
            <a:lvl4pPr marL="514761" indent="0" algn="ctr">
              <a:buNone/>
              <a:defRPr/>
            </a:lvl4pPr>
            <a:lvl5pPr marL="686349" indent="0" algn="ctr">
              <a:buNone/>
              <a:defRPr/>
            </a:lvl5pPr>
            <a:lvl6pPr marL="857936" indent="0" algn="ctr">
              <a:buNone/>
              <a:defRPr/>
            </a:lvl6pPr>
            <a:lvl7pPr marL="1029523" indent="0" algn="ctr">
              <a:buNone/>
              <a:defRPr/>
            </a:lvl7pPr>
            <a:lvl8pPr marL="1201110" indent="0" algn="ctr">
              <a:buNone/>
              <a:defRPr/>
            </a:lvl8pPr>
            <a:lvl9pPr marL="1372697" indent="0" algn="ctr">
              <a:buNone/>
              <a:defRPr/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D55643-8FBD-4469-A07D-5F5AAA226CB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EE2058-814A-487A-85AE-A2F4ED180E3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2598817" y="97014"/>
            <a:ext cx="806529" cy="2066997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79229" y="97014"/>
            <a:ext cx="2359845" cy="2066997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064684-CB06-473A-B2E9-FD2DAA6F34C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538758-2343-4325-83F7-C134DD17AF42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83157" y="1556697"/>
            <a:ext cx="3046889" cy="481140"/>
          </a:xfrm>
        </p:spPr>
        <p:txBody>
          <a:bodyPr anchor="t"/>
          <a:lstStyle>
            <a:lvl1pPr algn="l">
              <a:defRPr sz="15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83157" y="1026770"/>
            <a:ext cx="3046889" cy="529927"/>
          </a:xfrm>
        </p:spPr>
        <p:txBody>
          <a:bodyPr anchor="b"/>
          <a:lstStyle>
            <a:lvl1pPr marL="0" indent="0">
              <a:buNone/>
              <a:defRPr sz="800"/>
            </a:lvl1pPr>
            <a:lvl2pPr marL="171587" indent="0">
              <a:buNone/>
              <a:defRPr sz="700"/>
            </a:lvl2pPr>
            <a:lvl3pPr marL="343174" indent="0">
              <a:buNone/>
              <a:defRPr sz="600"/>
            </a:lvl3pPr>
            <a:lvl4pPr marL="514761" indent="0">
              <a:buNone/>
              <a:defRPr sz="500"/>
            </a:lvl4pPr>
            <a:lvl5pPr marL="686349" indent="0">
              <a:buNone/>
              <a:defRPr sz="500"/>
            </a:lvl5pPr>
            <a:lvl6pPr marL="857936" indent="0">
              <a:buNone/>
              <a:defRPr sz="500"/>
            </a:lvl6pPr>
            <a:lvl7pPr marL="1029523" indent="0">
              <a:buNone/>
              <a:defRPr sz="500"/>
            </a:lvl7pPr>
            <a:lvl8pPr marL="1201110" indent="0">
              <a:buNone/>
              <a:defRPr sz="500"/>
            </a:lvl8pPr>
            <a:lvl9pPr marL="1372697" indent="0">
              <a:buNone/>
              <a:defRPr sz="5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B1ACF4-72D9-4347-A115-D78D55FCD58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79229" y="565256"/>
            <a:ext cx="1583187" cy="1598755"/>
          </a:xfrm>
        </p:spPr>
        <p:txBody>
          <a:bodyPr/>
          <a:lstStyle>
            <a:lvl1pPr>
              <a:defRPr sz="1100"/>
            </a:lvl1pPr>
            <a:lvl2pPr>
              <a:defRPr sz="900"/>
            </a:lvl2pPr>
            <a:lvl3pPr>
              <a:defRPr sz="800"/>
            </a:lvl3pPr>
            <a:lvl4pPr>
              <a:defRPr sz="700"/>
            </a:lvl4pPr>
            <a:lvl5pPr>
              <a:defRPr sz="700"/>
            </a:lvl5pPr>
            <a:lvl6pPr>
              <a:defRPr sz="700"/>
            </a:lvl6pPr>
            <a:lvl7pPr>
              <a:defRPr sz="700"/>
            </a:lvl7pPr>
            <a:lvl8pPr>
              <a:defRPr sz="700"/>
            </a:lvl8pPr>
            <a:lvl9pPr>
              <a:defRPr sz="7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1822159" y="565256"/>
            <a:ext cx="1583187" cy="1598755"/>
          </a:xfrm>
        </p:spPr>
        <p:txBody>
          <a:bodyPr/>
          <a:lstStyle>
            <a:lvl1pPr>
              <a:defRPr sz="1100"/>
            </a:lvl1pPr>
            <a:lvl2pPr>
              <a:defRPr sz="900"/>
            </a:lvl2pPr>
            <a:lvl3pPr>
              <a:defRPr sz="800"/>
            </a:lvl3pPr>
            <a:lvl4pPr>
              <a:defRPr sz="700"/>
            </a:lvl4pPr>
            <a:lvl5pPr>
              <a:defRPr sz="700"/>
            </a:lvl5pPr>
            <a:lvl6pPr>
              <a:defRPr sz="700"/>
            </a:lvl6pPr>
            <a:lvl7pPr>
              <a:defRPr sz="700"/>
            </a:lvl7pPr>
            <a:lvl8pPr>
              <a:defRPr sz="700"/>
            </a:lvl8pPr>
            <a:lvl9pPr>
              <a:defRPr sz="7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00ECF7-D0DF-4A96-95F6-0862869BD79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79229" y="542264"/>
            <a:ext cx="1583810" cy="225990"/>
          </a:xfrm>
        </p:spPr>
        <p:txBody>
          <a:bodyPr anchor="b"/>
          <a:lstStyle>
            <a:lvl1pPr marL="0" indent="0">
              <a:buNone/>
              <a:defRPr sz="900" b="1"/>
            </a:lvl1pPr>
            <a:lvl2pPr marL="171587" indent="0">
              <a:buNone/>
              <a:defRPr sz="800" b="1"/>
            </a:lvl2pPr>
            <a:lvl3pPr marL="343174" indent="0">
              <a:buNone/>
              <a:defRPr sz="700" b="1"/>
            </a:lvl3pPr>
            <a:lvl4pPr marL="514761" indent="0">
              <a:buNone/>
              <a:defRPr sz="600" b="1"/>
            </a:lvl4pPr>
            <a:lvl5pPr marL="686349" indent="0">
              <a:buNone/>
              <a:defRPr sz="600" b="1"/>
            </a:lvl5pPr>
            <a:lvl6pPr marL="857936" indent="0">
              <a:buNone/>
              <a:defRPr sz="600" b="1"/>
            </a:lvl6pPr>
            <a:lvl7pPr marL="1029523" indent="0">
              <a:buNone/>
              <a:defRPr sz="600" b="1"/>
            </a:lvl7pPr>
            <a:lvl8pPr marL="1201110" indent="0">
              <a:buNone/>
              <a:defRPr sz="600" b="1"/>
            </a:lvl8pPr>
            <a:lvl9pPr marL="1372697" indent="0">
              <a:buNone/>
              <a:defRPr sz="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179229" y="768254"/>
            <a:ext cx="1583810" cy="1395756"/>
          </a:xfrm>
        </p:spPr>
        <p:txBody>
          <a:bodyPr/>
          <a:lstStyle>
            <a:lvl1pPr>
              <a:defRPr sz="900"/>
            </a:lvl1pPr>
            <a:lvl2pPr>
              <a:defRPr sz="800"/>
            </a:lvl2pPr>
            <a:lvl3pPr>
              <a:defRPr sz="700"/>
            </a:lvl3pPr>
            <a:lvl4pPr>
              <a:defRPr sz="600"/>
            </a:lvl4pPr>
            <a:lvl5pPr>
              <a:defRPr sz="600"/>
            </a:lvl5pPr>
            <a:lvl6pPr>
              <a:defRPr sz="600"/>
            </a:lvl6pPr>
            <a:lvl7pPr>
              <a:defRPr sz="600"/>
            </a:lvl7pPr>
            <a:lvl8pPr>
              <a:defRPr sz="600"/>
            </a:lvl8pPr>
            <a:lvl9pPr>
              <a:defRPr sz="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1820914" y="542264"/>
            <a:ext cx="1584432" cy="225990"/>
          </a:xfrm>
        </p:spPr>
        <p:txBody>
          <a:bodyPr anchor="b"/>
          <a:lstStyle>
            <a:lvl1pPr marL="0" indent="0">
              <a:buNone/>
              <a:defRPr sz="900" b="1"/>
            </a:lvl1pPr>
            <a:lvl2pPr marL="171587" indent="0">
              <a:buNone/>
              <a:defRPr sz="800" b="1"/>
            </a:lvl2pPr>
            <a:lvl3pPr marL="343174" indent="0">
              <a:buNone/>
              <a:defRPr sz="700" b="1"/>
            </a:lvl3pPr>
            <a:lvl4pPr marL="514761" indent="0">
              <a:buNone/>
              <a:defRPr sz="600" b="1"/>
            </a:lvl4pPr>
            <a:lvl5pPr marL="686349" indent="0">
              <a:buNone/>
              <a:defRPr sz="600" b="1"/>
            </a:lvl5pPr>
            <a:lvl6pPr marL="857936" indent="0">
              <a:buNone/>
              <a:defRPr sz="600" b="1"/>
            </a:lvl6pPr>
            <a:lvl7pPr marL="1029523" indent="0">
              <a:buNone/>
              <a:defRPr sz="600" b="1"/>
            </a:lvl7pPr>
            <a:lvl8pPr marL="1201110" indent="0">
              <a:buNone/>
              <a:defRPr sz="600" b="1"/>
            </a:lvl8pPr>
            <a:lvl9pPr marL="1372697" indent="0">
              <a:buNone/>
              <a:defRPr sz="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1820914" y="768254"/>
            <a:ext cx="1584432" cy="1395756"/>
          </a:xfrm>
        </p:spPr>
        <p:txBody>
          <a:bodyPr/>
          <a:lstStyle>
            <a:lvl1pPr>
              <a:defRPr sz="900"/>
            </a:lvl1pPr>
            <a:lvl2pPr>
              <a:defRPr sz="800"/>
            </a:lvl2pPr>
            <a:lvl3pPr>
              <a:defRPr sz="700"/>
            </a:lvl3pPr>
            <a:lvl4pPr>
              <a:defRPr sz="600"/>
            </a:lvl4pPr>
            <a:lvl5pPr>
              <a:defRPr sz="600"/>
            </a:lvl5pPr>
            <a:lvl6pPr>
              <a:defRPr sz="600"/>
            </a:lvl6pPr>
            <a:lvl7pPr>
              <a:defRPr sz="600"/>
            </a:lvl7pPr>
            <a:lvl8pPr>
              <a:defRPr sz="600"/>
            </a:lvl8pPr>
            <a:lvl9pPr>
              <a:defRPr sz="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98B229-5495-45DB-9AE0-3B7625E172E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CFF5F6-9F20-40CA-9439-B73E767E6B9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8CC42B-DFFA-461A-9F0E-EB665490222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9" y="96453"/>
            <a:ext cx="1179300" cy="410483"/>
          </a:xfrm>
        </p:spPr>
        <p:txBody>
          <a:bodyPr anchor="b"/>
          <a:lstStyle>
            <a:lvl1pPr algn="l">
              <a:defRPr sz="8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01469" y="96453"/>
            <a:ext cx="2003877" cy="2067558"/>
          </a:xfrm>
        </p:spPr>
        <p:txBody>
          <a:bodyPr/>
          <a:lstStyle>
            <a:lvl1pPr>
              <a:defRPr sz="1200"/>
            </a:lvl1pPr>
            <a:lvl2pPr>
              <a:defRPr sz="11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9" y="506936"/>
            <a:ext cx="1179300" cy="1657075"/>
          </a:xfrm>
        </p:spPr>
        <p:txBody>
          <a:bodyPr/>
          <a:lstStyle>
            <a:lvl1pPr marL="0" indent="0">
              <a:buNone/>
              <a:defRPr sz="500"/>
            </a:lvl1pPr>
            <a:lvl2pPr marL="171587" indent="0">
              <a:buNone/>
              <a:defRPr sz="500"/>
            </a:lvl2pPr>
            <a:lvl3pPr marL="343174" indent="0">
              <a:buNone/>
              <a:defRPr sz="400"/>
            </a:lvl3pPr>
            <a:lvl4pPr marL="514761" indent="0">
              <a:buNone/>
              <a:defRPr sz="300"/>
            </a:lvl4pPr>
            <a:lvl5pPr marL="686349" indent="0">
              <a:buNone/>
              <a:defRPr sz="300"/>
            </a:lvl5pPr>
            <a:lvl6pPr marL="857936" indent="0">
              <a:buNone/>
              <a:defRPr sz="300"/>
            </a:lvl6pPr>
            <a:lvl7pPr marL="1029523" indent="0">
              <a:buNone/>
              <a:defRPr sz="300"/>
            </a:lvl7pPr>
            <a:lvl8pPr marL="1201110" indent="0">
              <a:buNone/>
              <a:defRPr sz="300"/>
            </a:lvl8pPr>
            <a:lvl9pPr marL="1372697" indent="0">
              <a:buNone/>
              <a:defRPr sz="3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E7DA96-921F-4212-9F95-9D595C02EDA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02602" y="1695767"/>
            <a:ext cx="2150745" cy="200195"/>
          </a:xfrm>
        </p:spPr>
        <p:txBody>
          <a:bodyPr anchor="b"/>
          <a:lstStyle>
            <a:lvl1pPr algn="l">
              <a:defRPr sz="8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702602" y="216457"/>
            <a:ext cx="2150745" cy="1453515"/>
          </a:xfrm>
        </p:spPr>
        <p:txBody>
          <a:bodyPr/>
          <a:lstStyle>
            <a:lvl1pPr marL="0" indent="0">
              <a:buNone/>
              <a:defRPr sz="1200"/>
            </a:lvl1pPr>
            <a:lvl2pPr marL="171587" indent="0">
              <a:buNone/>
              <a:defRPr sz="1100"/>
            </a:lvl2pPr>
            <a:lvl3pPr marL="343174" indent="0">
              <a:buNone/>
              <a:defRPr sz="900"/>
            </a:lvl3pPr>
            <a:lvl4pPr marL="514761" indent="0">
              <a:buNone/>
              <a:defRPr sz="800"/>
            </a:lvl4pPr>
            <a:lvl5pPr marL="686349" indent="0">
              <a:buNone/>
              <a:defRPr sz="800"/>
            </a:lvl5pPr>
            <a:lvl6pPr marL="857936" indent="0">
              <a:buNone/>
              <a:defRPr sz="800"/>
            </a:lvl6pPr>
            <a:lvl7pPr marL="1029523" indent="0">
              <a:buNone/>
              <a:defRPr sz="800"/>
            </a:lvl7pPr>
            <a:lvl8pPr marL="1201110" indent="0">
              <a:buNone/>
              <a:defRPr sz="800"/>
            </a:lvl8pPr>
            <a:lvl9pPr marL="1372697" indent="0">
              <a:buNone/>
              <a:defRPr sz="8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702602" y="1895962"/>
            <a:ext cx="2150745" cy="284310"/>
          </a:xfrm>
        </p:spPr>
        <p:txBody>
          <a:bodyPr/>
          <a:lstStyle>
            <a:lvl1pPr marL="0" indent="0">
              <a:buNone/>
              <a:defRPr sz="500"/>
            </a:lvl1pPr>
            <a:lvl2pPr marL="171587" indent="0">
              <a:buNone/>
              <a:defRPr sz="500"/>
            </a:lvl2pPr>
            <a:lvl3pPr marL="343174" indent="0">
              <a:buNone/>
              <a:defRPr sz="400"/>
            </a:lvl3pPr>
            <a:lvl4pPr marL="514761" indent="0">
              <a:buNone/>
              <a:defRPr sz="300"/>
            </a:lvl4pPr>
            <a:lvl5pPr marL="686349" indent="0">
              <a:buNone/>
              <a:defRPr sz="300"/>
            </a:lvl5pPr>
            <a:lvl6pPr marL="857936" indent="0">
              <a:buNone/>
              <a:defRPr sz="300"/>
            </a:lvl6pPr>
            <a:lvl7pPr marL="1029523" indent="0">
              <a:buNone/>
              <a:defRPr sz="300"/>
            </a:lvl7pPr>
            <a:lvl8pPr marL="1201110" indent="0">
              <a:buNone/>
              <a:defRPr sz="300"/>
            </a:lvl8pPr>
            <a:lvl9pPr marL="1372697" indent="0">
              <a:buNone/>
              <a:defRPr sz="3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19719B-EB5F-4FAC-ACB6-23D74949B87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9229" y="97013"/>
            <a:ext cx="3226118" cy="403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34317" tIns="17159" rIns="34317" bIns="1715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9229" y="565256"/>
            <a:ext cx="3226118" cy="1598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34317" tIns="17159" rIns="34317" bIns="1715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79229" y="2206068"/>
            <a:ext cx="836401" cy="1682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4317" tIns="17159" rIns="34317" bIns="17159" numCol="1" anchor="t" anchorCtr="0" compatLnSpc="1">
            <a:prstTxWarp prst="textNoShape">
              <a:avLst/>
            </a:prstTxWarp>
          </a:bodyPr>
          <a:lstStyle>
            <a:lvl1pPr>
              <a:defRPr sz="500">
                <a:latin typeface="Arial" pitchFamily="34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224730" y="2206068"/>
            <a:ext cx="1135115" cy="1682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4317" tIns="17159" rIns="34317" bIns="17159" numCol="1" anchor="t" anchorCtr="0" compatLnSpc="1">
            <a:prstTxWarp prst="textNoShape">
              <a:avLst/>
            </a:prstTxWarp>
          </a:bodyPr>
          <a:lstStyle>
            <a:lvl1pPr algn="ctr">
              <a:defRPr sz="500">
                <a:latin typeface="Arial" pitchFamily="34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568945" y="2206068"/>
            <a:ext cx="836401" cy="1682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4317" tIns="17159" rIns="34317" bIns="17159" numCol="1" anchor="t" anchorCtr="0" compatLnSpc="1">
            <a:prstTxWarp prst="textNoShape">
              <a:avLst/>
            </a:prstTxWarp>
          </a:bodyPr>
          <a:lstStyle>
            <a:lvl1pPr algn="r">
              <a:defRPr sz="500">
                <a:latin typeface="Arial" pitchFamily="34" charset="0"/>
              </a:defRPr>
            </a:lvl1pPr>
          </a:lstStyle>
          <a:p>
            <a:pPr>
              <a:defRPr/>
            </a:pPr>
            <a:fld id="{616FD98D-06EB-46BD-9FD9-CC95CB4430C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17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17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17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17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1700">
          <a:solidFill>
            <a:schemeClr val="tx2"/>
          </a:solidFill>
          <a:latin typeface="Arial" pitchFamily="34" charset="0"/>
        </a:defRPr>
      </a:lvl5pPr>
      <a:lvl6pPr marL="171587" algn="ctr" rtl="0" fontAlgn="base">
        <a:spcBef>
          <a:spcPct val="0"/>
        </a:spcBef>
        <a:spcAft>
          <a:spcPct val="0"/>
        </a:spcAft>
        <a:defRPr sz="1700">
          <a:solidFill>
            <a:schemeClr val="tx2"/>
          </a:solidFill>
          <a:latin typeface="Arial" pitchFamily="34" charset="0"/>
        </a:defRPr>
      </a:lvl6pPr>
      <a:lvl7pPr marL="343174" algn="ctr" rtl="0" fontAlgn="base">
        <a:spcBef>
          <a:spcPct val="0"/>
        </a:spcBef>
        <a:spcAft>
          <a:spcPct val="0"/>
        </a:spcAft>
        <a:defRPr sz="1700">
          <a:solidFill>
            <a:schemeClr val="tx2"/>
          </a:solidFill>
          <a:latin typeface="Arial" pitchFamily="34" charset="0"/>
        </a:defRPr>
      </a:lvl7pPr>
      <a:lvl8pPr marL="514761" algn="ctr" rtl="0" fontAlgn="base">
        <a:spcBef>
          <a:spcPct val="0"/>
        </a:spcBef>
        <a:spcAft>
          <a:spcPct val="0"/>
        </a:spcAft>
        <a:defRPr sz="1700">
          <a:solidFill>
            <a:schemeClr val="tx2"/>
          </a:solidFill>
          <a:latin typeface="Arial" pitchFamily="34" charset="0"/>
        </a:defRPr>
      </a:lvl8pPr>
      <a:lvl9pPr marL="686349" algn="ctr" rtl="0" fontAlgn="base">
        <a:spcBef>
          <a:spcPct val="0"/>
        </a:spcBef>
        <a:spcAft>
          <a:spcPct val="0"/>
        </a:spcAft>
        <a:defRPr sz="1700">
          <a:solidFill>
            <a:schemeClr val="tx2"/>
          </a:solidFill>
          <a:latin typeface="Arial" pitchFamily="34" charset="0"/>
        </a:defRPr>
      </a:lvl9pPr>
    </p:titleStyle>
    <p:bodyStyle>
      <a:lvl1pPr marL="128690" indent="-128690" algn="l" rtl="0" eaLnBrk="0" fontAlgn="base" hangingPunct="0">
        <a:spcBef>
          <a:spcPct val="20000"/>
        </a:spcBef>
        <a:spcAft>
          <a:spcPct val="0"/>
        </a:spcAft>
        <a:buChar char="•"/>
        <a:defRPr sz="1200">
          <a:solidFill>
            <a:schemeClr val="tx1"/>
          </a:solidFill>
          <a:latin typeface="+mn-lt"/>
          <a:ea typeface="+mn-ea"/>
          <a:cs typeface="+mn-cs"/>
        </a:defRPr>
      </a:lvl1pPr>
      <a:lvl2pPr marL="278829" indent="-107242" algn="l" rtl="0" eaLnBrk="0" fontAlgn="base" hangingPunct="0">
        <a:spcBef>
          <a:spcPct val="20000"/>
        </a:spcBef>
        <a:spcAft>
          <a:spcPct val="0"/>
        </a:spcAft>
        <a:buChar char="–"/>
        <a:defRPr sz="1100">
          <a:solidFill>
            <a:schemeClr val="tx1"/>
          </a:solidFill>
          <a:latin typeface="+mn-lt"/>
        </a:defRPr>
      </a:lvl2pPr>
      <a:lvl3pPr marL="428968" indent="-85794" algn="l" rtl="0" eaLnBrk="0" fontAlgn="base" hangingPunct="0">
        <a:spcBef>
          <a:spcPct val="20000"/>
        </a:spcBef>
        <a:spcAft>
          <a:spcPct val="0"/>
        </a:spcAft>
        <a:buChar char="•"/>
        <a:defRPr sz="900">
          <a:solidFill>
            <a:schemeClr val="tx1"/>
          </a:solidFill>
          <a:latin typeface="+mn-lt"/>
        </a:defRPr>
      </a:lvl3pPr>
      <a:lvl4pPr marL="600555" indent="-85794" algn="l" rtl="0" eaLnBrk="0" fontAlgn="base" hangingPunct="0">
        <a:spcBef>
          <a:spcPct val="20000"/>
        </a:spcBef>
        <a:spcAft>
          <a:spcPct val="0"/>
        </a:spcAft>
        <a:buChar char="–"/>
        <a:defRPr sz="800">
          <a:solidFill>
            <a:schemeClr val="tx1"/>
          </a:solidFill>
          <a:latin typeface="+mn-lt"/>
        </a:defRPr>
      </a:lvl4pPr>
      <a:lvl5pPr marL="772142" indent="-85794" algn="l" rtl="0" eaLnBrk="0" fontAlgn="base" hangingPunct="0">
        <a:spcBef>
          <a:spcPct val="20000"/>
        </a:spcBef>
        <a:spcAft>
          <a:spcPct val="0"/>
        </a:spcAft>
        <a:buChar char="»"/>
        <a:defRPr sz="800">
          <a:solidFill>
            <a:schemeClr val="tx1"/>
          </a:solidFill>
          <a:latin typeface="+mn-lt"/>
        </a:defRPr>
      </a:lvl5pPr>
      <a:lvl6pPr marL="943729" indent="-85794" algn="l" rtl="0" fontAlgn="base">
        <a:spcBef>
          <a:spcPct val="20000"/>
        </a:spcBef>
        <a:spcAft>
          <a:spcPct val="0"/>
        </a:spcAft>
        <a:buChar char="»"/>
        <a:defRPr sz="800">
          <a:solidFill>
            <a:schemeClr val="tx1"/>
          </a:solidFill>
          <a:latin typeface="+mn-lt"/>
        </a:defRPr>
      </a:lvl6pPr>
      <a:lvl7pPr marL="1115317" indent="-85794" algn="l" rtl="0" fontAlgn="base">
        <a:spcBef>
          <a:spcPct val="20000"/>
        </a:spcBef>
        <a:spcAft>
          <a:spcPct val="0"/>
        </a:spcAft>
        <a:buChar char="»"/>
        <a:defRPr sz="800">
          <a:solidFill>
            <a:schemeClr val="tx1"/>
          </a:solidFill>
          <a:latin typeface="+mn-lt"/>
        </a:defRPr>
      </a:lvl7pPr>
      <a:lvl8pPr marL="1286904" indent="-85794" algn="l" rtl="0" fontAlgn="base">
        <a:spcBef>
          <a:spcPct val="20000"/>
        </a:spcBef>
        <a:spcAft>
          <a:spcPct val="0"/>
        </a:spcAft>
        <a:buChar char="»"/>
        <a:defRPr sz="800">
          <a:solidFill>
            <a:schemeClr val="tx1"/>
          </a:solidFill>
          <a:latin typeface="+mn-lt"/>
        </a:defRPr>
      </a:lvl8pPr>
      <a:lvl9pPr marL="1458491" indent="-85794" algn="l" rtl="0" fontAlgn="base">
        <a:spcBef>
          <a:spcPct val="20000"/>
        </a:spcBef>
        <a:spcAft>
          <a:spcPct val="0"/>
        </a:spcAft>
        <a:buChar char="»"/>
        <a:defRPr sz="8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343174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1pPr>
      <a:lvl2pPr marL="171587" algn="l" defTabSz="343174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2pPr>
      <a:lvl3pPr marL="343174" algn="l" defTabSz="343174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3pPr>
      <a:lvl4pPr marL="514761" algn="l" defTabSz="343174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4pPr>
      <a:lvl5pPr marL="686349" algn="l" defTabSz="343174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5pPr>
      <a:lvl6pPr marL="857936" algn="l" defTabSz="343174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6pPr>
      <a:lvl7pPr marL="1029523" algn="l" defTabSz="343174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7pPr>
      <a:lvl8pPr marL="1201110" algn="l" defTabSz="343174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8pPr>
      <a:lvl9pPr marL="1372697" algn="l" defTabSz="343174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8"/>
          <p:cNvGrpSpPr>
            <a:grpSpLocks/>
          </p:cNvGrpSpPr>
          <p:nvPr/>
        </p:nvGrpSpPr>
        <p:grpSpPr bwMode="auto">
          <a:xfrm>
            <a:off x="38100" y="57150"/>
            <a:ext cx="3495675" cy="2330450"/>
            <a:chOff x="222250" y="531813"/>
            <a:chExt cx="3495675" cy="2330450"/>
          </a:xfrm>
        </p:grpSpPr>
        <p:pic>
          <p:nvPicPr>
            <p:cNvPr id="7" name="Picture 1" descr="IMG0037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22250" y="531813"/>
              <a:ext cx="3495675" cy="2330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ZoneTexte 7"/>
            <p:cNvSpPr txBox="1"/>
            <p:nvPr/>
          </p:nvSpPr>
          <p:spPr>
            <a:xfrm>
              <a:off x="2208213" y="2565400"/>
              <a:ext cx="1181100" cy="24606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fr-FR" sz="1000" dirty="0">
                  <a:solidFill>
                    <a:srgbClr val="7F7F7F"/>
                  </a:solidFill>
                </a:rPr>
                <a:t>J.M Faure - INRA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èle par défaut">
  <a:themeElements>
    <a:clrScheme name="Modèle par défau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odèle par défau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odèle par défau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18961</TotalTime>
  <Words>4</Words>
  <Application>Microsoft Office PowerPoint</Application>
  <PresentationFormat>Personnalisé</PresentationFormat>
  <Paragraphs>1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Modèle par défaut</vt:lpstr>
      <vt:lpstr>Diapositive 1</vt:lpstr>
    </vt:vector>
  </TitlesOfParts>
  <Company>INRA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fpitel</dc:creator>
  <cp:lastModifiedBy>fpitel</cp:lastModifiedBy>
  <cp:revision>244</cp:revision>
  <dcterms:created xsi:type="dcterms:W3CDTF">2012-03-13T10:38:35Z</dcterms:created>
  <dcterms:modified xsi:type="dcterms:W3CDTF">2012-08-31T17:36:45Z</dcterms:modified>
</cp:coreProperties>
</file>