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792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DE3DB-BBDC-47C6-9BD4-C0B2A1EF2B37}" type="datetimeFigureOut">
              <a:rPr lang="es-MX" smtClean="0"/>
              <a:t>21/06/2012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27EA-DF3C-44C1-9F57-2E3770D7182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593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DE3DB-BBDC-47C6-9BD4-C0B2A1EF2B37}" type="datetimeFigureOut">
              <a:rPr lang="es-MX" smtClean="0"/>
              <a:t>21/06/2012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27EA-DF3C-44C1-9F57-2E3770D7182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2679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DE3DB-BBDC-47C6-9BD4-C0B2A1EF2B37}" type="datetimeFigureOut">
              <a:rPr lang="es-MX" smtClean="0"/>
              <a:t>21/06/2012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27EA-DF3C-44C1-9F57-2E3770D7182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667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DE3DB-BBDC-47C6-9BD4-C0B2A1EF2B37}" type="datetimeFigureOut">
              <a:rPr lang="es-MX" smtClean="0"/>
              <a:t>21/06/2012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27EA-DF3C-44C1-9F57-2E3770D7182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37846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DE3DB-BBDC-47C6-9BD4-C0B2A1EF2B37}" type="datetimeFigureOut">
              <a:rPr lang="es-MX" smtClean="0"/>
              <a:t>21/06/2012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27EA-DF3C-44C1-9F57-2E3770D7182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973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DE3DB-BBDC-47C6-9BD4-C0B2A1EF2B37}" type="datetimeFigureOut">
              <a:rPr lang="es-MX" smtClean="0"/>
              <a:t>21/06/2012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27EA-DF3C-44C1-9F57-2E3770D7182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33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DE3DB-BBDC-47C6-9BD4-C0B2A1EF2B37}" type="datetimeFigureOut">
              <a:rPr lang="es-MX" smtClean="0"/>
              <a:t>21/06/2012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27EA-DF3C-44C1-9F57-2E3770D7182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5382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DE3DB-BBDC-47C6-9BD4-C0B2A1EF2B37}" type="datetimeFigureOut">
              <a:rPr lang="es-MX" smtClean="0"/>
              <a:t>21/06/2012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27EA-DF3C-44C1-9F57-2E3770D7182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2258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DE3DB-BBDC-47C6-9BD4-C0B2A1EF2B37}" type="datetimeFigureOut">
              <a:rPr lang="es-MX" smtClean="0"/>
              <a:t>21/06/2012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27EA-DF3C-44C1-9F57-2E3770D7182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2136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DE3DB-BBDC-47C6-9BD4-C0B2A1EF2B37}" type="datetimeFigureOut">
              <a:rPr lang="es-MX" smtClean="0"/>
              <a:t>21/06/2012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27EA-DF3C-44C1-9F57-2E3770D7182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23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DE3DB-BBDC-47C6-9BD4-C0B2A1EF2B37}" type="datetimeFigureOut">
              <a:rPr lang="es-MX" smtClean="0"/>
              <a:t>21/06/2012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27EA-DF3C-44C1-9F57-2E3770D7182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9425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DE3DB-BBDC-47C6-9BD4-C0B2A1EF2B37}" type="datetimeFigureOut">
              <a:rPr lang="es-MX" smtClean="0"/>
              <a:t>21/06/2012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D27EA-DF3C-44C1-9F57-2E3770D7182E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483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saguilar\Desktop\Figure S 2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2" t="4762" b="22717"/>
          <a:stretch/>
        </p:blipFill>
        <p:spPr bwMode="auto">
          <a:xfrm>
            <a:off x="533400" y="685800"/>
            <a:ext cx="6021879" cy="4572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 rot="16200000">
            <a:off x="-882878" y="2848690"/>
            <a:ext cx="2438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Normalized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expression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values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5400000">
            <a:off x="1562545" y="5666555"/>
            <a:ext cx="1063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RNA-SeqFL1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5400000">
            <a:off x="2564974" y="5683287"/>
            <a:ext cx="1097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RNA-SeqFL2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5400000">
            <a:off x="4504610" y="5706190"/>
            <a:ext cx="11429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RNA-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Seq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 STM2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5400000">
            <a:off x="3550814" y="5683286"/>
            <a:ext cx="1097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RNA-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Seq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 STM1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082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9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Washington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Aguilar, Sebastian</dc:creator>
  <cp:lastModifiedBy>Aguilar, Sebastian</cp:lastModifiedBy>
  <cp:revision>5</cp:revision>
  <dcterms:created xsi:type="dcterms:W3CDTF">2012-05-02T00:38:15Z</dcterms:created>
  <dcterms:modified xsi:type="dcterms:W3CDTF">2012-06-21T21:58:22Z</dcterms:modified>
</cp:coreProperties>
</file>