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360" y="81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D7C4C-DAF5-442D-9B87-2C5C521F24BB}" type="datetimeFigureOut">
              <a:rPr lang="es-MX" smtClean="0"/>
              <a:pPr/>
              <a:t>22/06/2012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38E5B-6736-439A-8319-2ED15240046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102102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D7C4C-DAF5-442D-9B87-2C5C521F24BB}" type="datetimeFigureOut">
              <a:rPr lang="es-MX" smtClean="0"/>
              <a:pPr/>
              <a:t>22/06/2012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38E5B-6736-439A-8319-2ED15240046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491670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D7C4C-DAF5-442D-9B87-2C5C521F24BB}" type="datetimeFigureOut">
              <a:rPr lang="es-MX" smtClean="0"/>
              <a:pPr/>
              <a:t>22/06/2012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38E5B-6736-439A-8319-2ED15240046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3384618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D7C4C-DAF5-442D-9B87-2C5C521F24BB}" type="datetimeFigureOut">
              <a:rPr lang="es-MX" smtClean="0"/>
              <a:pPr/>
              <a:t>22/06/2012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38E5B-6736-439A-8319-2ED15240046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081329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D7C4C-DAF5-442D-9B87-2C5C521F24BB}" type="datetimeFigureOut">
              <a:rPr lang="es-MX" smtClean="0"/>
              <a:pPr/>
              <a:t>22/06/2012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38E5B-6736-439A-8319-2ED15240046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4054133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D7C4C-DAF5-442D-9B87-2C5C521F24BB}" type="datetimeFigureOut">
              <a:rPr lang="es-MX" smtClean="0"/>
              <a:pPr/>
              <a:t>22/06/2012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38E5B-6736-439A-8319-2ED15240046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674273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D7C4C-DAF5-442D-9B87-2C5C521F24BB}" type="datetimeFigureOut">
              <a:rPr lang="es-MX" smtClean="0"/>
              <a:pPr/>
              <a:t>22/06/2012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38E5B-6736-439A-8319-2ED15240046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985035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D7C4C-DAF5-442D-9B87-2C5C521F24BB}" type="datetimeFigureOut">
              <a:rPr lang="es-MX" smtClean="0"/>
              <a:pPr/>
              <a:t>22/06/2012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38E5B-6736-439A-8319-2ED15240046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3313499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D7C4C-DAF5-442D-9B87-2C5C521F24BB}" type="datetimeFigureOut">
              <a:rPr lang="es-MX" smtClean="0"/>
              <a:pPr/>
              <a:t>22/06/2012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38E5B-6736-439A-8319-2ED15240046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642522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D7C4C-DAF5-442D-9B87-2C5C521F24BB}" type="datetimeFigureOut">
              <a:rPr lang="es-MX" smtClean="0"/>
              <a:pPr/>
              <a:t>22/06/2012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38E5B-6736-439A-8319-2ED15240046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5976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D7C4C-DAF5-442D-9B87-2C5C521F24BB}" type="datetimeFigureOut">
              <a:rPr lang="es-MX" smtClean="0"/>
              <a:pPr/>
              <a:t>22/06/2012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38E5B-6736-439A-8319-2ED15240046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188627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D7C4C-DAF5-442D-9B87-2C5C521F24BB}" type="datetimeFigureOut">
              <a:rPr lang="es-MX" smtClean="0"/>
              <a:pPr/>
              <a:t>22/06/2012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38E5B-6736-439A-8319-2ED15240046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934432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:\Users\saguilar\Desktop\Volcano plotpub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53" t="5051" b="2070"/>
          <a:stretch/>
        </p:blipFill>
        <p:spPr bwMode="auto">
          <a:xfrm>
            <a:off x="527050" y="1295399"/>
            <a:ext cx="5992614" cy="484505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 rot="16200000">
            <a:off x="-248334" y="3420189"/>
            <a:ext cx="1143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" dirty="0" smtClean="0">
                <a:latin typeface="Arial" pitchFamily="34" charset="0"/>
                <a:cs typeface="Arial" pitchFamily="34" charset="0"/>
              </a:rPr>
              <a:t>-log</a:t>
            </a:r>
            <a:r>
              <a:rPr lang="es-MX" sz="10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 (p-</a:t>
            </a:r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values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)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00300" y="6178550"/>
            <a:ext cx="220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" dirty="0" smtClean="0">
                <a:latin typeface="Arial" pitchFamily="34" charset="0"/>
                <a:cs typeface="Arial" pitchFamily="34" charset="0"/>
              </a:rPr>
              <a:t>Log</a:t>
            </a:r>
            <a:r>
              <a:rPr lang="es-MX" sz="1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fold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change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proportions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)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2667000" y="1295400"/>
            <a:ext cx="0" cy="464820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962400" y="1295400"/>
            <a:ext cx="0" cy="4648200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667000" y="1295400"/>
            <a:ext cx="0" cy="4648200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62000" y="3048000"/>
            <a:ext cx="5486400" cy="0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178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11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Washington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Aguilar, Sebastian</dc:creator>
  <cp:lastModifiedBy>kbrayton</cp:lastModifiedBy>
  <cp:revision>8</cp:revision>
  <dcterms:created xsi:type="dcterms:W3CDTF">2012-05-02T00:44:09Z</dcterms:created>
  <dcterms:modified xsi:type="dcterms:W3CDTF">2012-06-22T18:40:51Z</dcterms:modified>
</cp:coreProperties>
</file>