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59" r:id="rId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229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7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8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7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2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9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8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3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6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0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1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8600-845E-B846-A1D5-74AC9ABFDEBA}" type="datetimeFigureOut">
              <a:rPr lang="en-US" smtClean="0"/>
              <a:t>15/10/12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6E23F-D925-704D-A201-6C3EA92C3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0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3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" b="1119"/>
          <a:stretch>
            <a:fillRect/>
          </a:stretch>
        </p:blipFill>
        <p:spPr>
          <a:xfrm>
            <a:off x="342900" y="349406"/>
            <a:ext cx="6172200" cy="6034617"/>
          </a:xfrm>
        </p:spPr>
      </p:pic>
      <p:sp>
        <p:nvSpPr>
          <p:cNvPr id="5" name="TextBox 4"/>
          <p:cNvSpPr txBox="1"/>
          <p:nvPr/>
        </p:nvSpPr>
        <p:spPr>
          <a:xfrm>
            <a:off x="1950250" y="6501728"/>
            <a:ext cx="3688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Target of </a:t>
            </a:r>
            <a:r>
              <a:rPr lang="en-US" dirty="0" smtClean="0"/>
              <a:t>hsa-</a:t>
            </a:r>
            <a:r>
              <a:rPr lang="en-US" dirty="0" smtClean="0"/>
              <a:t>miR-137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3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5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" b="1119"/>
          <a:stretch>
            <a:fillRect/>
          </a:stretch>
        </p:blipFill>
        <p:spPr>
          <a:xfrm>
            <a:off x="342900" y="273805"/>
            <a:ext cx="6172200" cy="6034617"/>
          </a:xfrm>
        </p:spPr>
      </p:pic>
      <p:sp>
        <p:nvSpPr>
          <p:cNvPr id="5" name="TextBox 4"/>
          <p:cNvSpPr txBox="1"/>
          <p:nvPr/>
        </p:nvSpPr>
        <p:spPr>
          <a:xfrm>
            <a:off x="1950250" y="6501728"/>
            <a:ext cx="3688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Target of </a:t>
            </a:r>
            <a:r>
              <a:rPr lang="en-US" dirty="0" smtClean="0"/>
              <a:t>hsa-</a:t>
            </a:r>
            <a:r>
              <a:rPr lang="en-US" dirty="0" smtClean="0"/>
              <a:t>miR-153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6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1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" b="1119"/>
          <a:stretch>
            <a:fillRect/>
          </a:stretch>
        </p:blipFill>
        <p:spPr>
          <a:xfrm>
            <a:off x="342900" y="213323"/>
            <a:ext cx="6172200" cy="6034617"/>
          </a:xfrm>
        </p:spPr>
      </p:pic>
      <p:sp>
        <p:nvSpPr>
          <p:cNvPr id="5" name="TextBox 4"/>
          <p:cNvSpPr txBox="1"/>
          <p:nvPr/>
        </p:nvSpPr>
        <p:spPr>
          <a:xfrm>
            <a:off x="1844422" y="6501728"/>
            <a:ext cx="3688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Target of </a:t>
            </a:r>
            <a:r>
              <a:rPr lang="en-US" dirty="0" smtClean="0"/>
              <a:t>hsa-</a:t>
            </a:r>
            <a:r>
              <a:rPr lang="en-US" dirty="0" smtClean="0"/>
              <a:t>miR-218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59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</Words>
  <Application>Microsoft Macintosh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WMI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studentcvr</dc:creator>
  <cp:lastModifiedBy>studentcvr</cp:lastModifiedBy>
  <cp:revision>2</cp:revision>
  <dcterms:created xsi:type="dcterms:W3CDTF">2012-10-09T05:35:17Z</dcterms:created>
  <dcterms:modified xsi:type="dcterms:W3CDTF">2012-10-15T00:14:49Z</dcterms:modified>
</cp:coreProperties>
</file>