
<file path=[Content_Types].xml><?xml version="1.0" encoding="utf-8"?>
<Types xmlns="http://schemas.openxmlformats.org/package/2006/content-types">
  <Override PartName="/docProps/core.xml" ContentType="application/vnd.openxmlformats-package.core-properties+xml"/>
  <Default Extension="rels" ContentType="application/vnd.openxmlformats-package.relationships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howOutlineIcons="0">
    <p:restoredLeft sz="15620"/>
    <p:restoredTop sz="94660"/>
  </p:normalViewPr>
  <p:slideViewPr>
    <p:cSldViewPr snapToObjects="1">
      <p:cViewPr>
        <p:scale>
          <a:sx n="100" d="100"/>
          <a:sy n="100" d="100"/>
        </p:scale>
        <p:origin x="-2696" y="-12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95608-399F-3949-B439-7D9090C935AC}" type="datetimeFigureOut">
              <a:rPr lang="en-US" smtClean="0"/>
              <a:pPr/>
              <a:t>11/19/12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13E14-0556-0844-931E-B4A577E0AC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95608-399F-3949-B439-7D9090C935AC}" type="datetimeFigureOut">
              <a:rPr lang="en-US" smtClean="0"/>
              <a:pPr/>
              <a:t>11/19/12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13E14-0556-0844-931E-B4A577E0AC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95608-399F-3949-B439-7D9090C935AC}" type="datetimeFigureOut">
              <a:rPr lang="en-US" smtClean="0"/>
              <a:pPr/>
              <a:t>11/19/12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13E14-0556-0844-931E-B4A577E0AC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95608-399F-3949-B439-7D9090C935AC}" type="datetimeFigureOut">
              <a:rPr lang="en-US" smtClean="0"/>
              <a:pPr/>
              <a:t>11/19/12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13E14-0556-0844-931E-B4A577E0AC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95608-399F-3949-B439-7D9090C935AC}" type="datetimeFigureOut">
              <a:rPr lang="en-US" smtClean="0"/>
              <a:pPr/>
              <a:t>11/19/12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13E14-0556-0844-931E-B4A577E0AC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95608-399F-3949-B439-7D9090C935AC}" type="datetimeFigureOut">
              <a:rPr lang="en-US" smtClean="0"/>
              <a:pPr/>
              <a:t>11/19/12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13E14-0556-0844-931E-B4A577E0AC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95608-399F-3949-B439-7D9090C935AC}" type="datetimeFigureOut">
              <a:rPr lang="en-US" smtClean="0"/>
              <a:pPr/>
              <a:t>11/19/12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13E14-0556-0844-931E-B4A577E0AC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95608-399F-3949-B439-7D9090C935AC}" type="datetimeFigureOut">
              <a:rPr lang="en-US" smtClean="0"/>
              <a:pPr/>
              <a:t>11/19/12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13E14-0556-0844-931E-B4A577E0AC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95608-399F-3949-B439-7D9090C935AC}" type="datetimeFigureOut">
              <a:rPr lang="en-US" smtClean="0"/>
              <a:pPr/>
              <a:t>11/19/12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13E14-0556-0844-931E-B4A577E0AC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95608-399F-3949-B439-7D9090C935AC}" type="datetimeFigureOut">
              <a:rPr lang="en-US" smtClean="0"/>
              <a:pPr/>
              <a:t>11/19/12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13E14-0556-0844-931E-B4A577E0AC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95608-399F-3949-B439-7D9090C935AC}" type="datetimeFigureOut">
              <a:rPr lang="en-US" smtClean="0"/>
              <a:pPr/>
              <a:t>11/19/12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13E14-0556-0844-931E-B4A577E0AC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95608-399F-3949-B439-7D9090C935AC}" type="datetimeFigureOut">
              <a:rPr lang="en-US" smtClean="0"/>
              <a:pPr/>
              <a:t>11/19/12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713E14-0556-0844-931E-B4A577E0AC0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r:id="rId1"/>
    <p:sldLayoutId r:id="rId2"/>
    <p:sldLayoutId r:id="rId3"/>
    <p:sldLayoutId r:id="rId4"/>
    <p:sldLayoutId r:id="rId5"/>
    <p:sldLayoutId r:id="rId6"/>
    <p:sldLayoutId r:id="rId7"/>
    <p:sldLayoutId r:id="rId8"/>
    <p:sldLayoutId r:id="rId9"/>
    <p:sldLayoutId r:id="rId10"/>
    <p:sldLayoutId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81000"/>
            <a:ext cx="3505200" cy="281946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76400" y="3275111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Times New Roman"/>
                <a:cs typeface="Times New Roman"/>
              </a:rPr>
              <a:t>Cluster A</a:t>
            </a:r>
          </a:p>
          <a:p>
            <a:endParaRPr lang="en-US" sz="1400" dirty="0">
              <a:latin typeface="Times New Roman"/>
              <a:cs typeface="Times New Roman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440471"/>
            <a:ext cx="3341950" cy="283464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400800" y="327660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Times New Roman"/>
                <a:cs typeface="Times New Roman"/>
              </a:rPr>
              <a:t>Cluster C</a:t>
            </a:r>
            <a:endParaRPr lang="en-US" sz="1400" dirty="0">
              <a:latin typeface="Times New Roman"/>
              <a:cs typeface="Times New Roman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3886200"/>
            <a:ext cx="3786809" cy="260604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600200" y="6474023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Times New Roman"/>
                <a:cs typeface="Times New Roman"/>
              </a:rPr>
              <a:t>Cluster D</a:t>
            </a:r>
          </a:p>
          <a:p>
            <a:endParaRPr lang="en-US" sz="1400" dirty="0">
              <a:latin typeface="Times New Roman"/>
              <a:cs typeface="Times New Roman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0" y="3752088"/>
            <a:ext cx="3679095" cy="272491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324600" y="650240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Times New Roman"/>
                <a:cs typeface="Times New Roman"/>
              </a:rPr>
              <a:t>Cluster F</a:t>
            </a:r>
          </a:p>
          <a:p>
            <a:endParaRPr lang="en-US" sz="1400" dirty="0">
              <a:latin typeface="Times New Roman"/>
              <a:cs typeface="Times New Roman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382000" y="0"/>
            <a:ext cx="8490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Times New Roman"/>
                <a:cs typeface="Times New Roman"/>
              </a:rPr>
              <a:t>Fig. S1</a:t>
            </a:r>
            <a:endParaRPr lang="en-US" sz="1600" b="1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11</Words>
  <Application>Microsoft Macintosh PowerPoint</Application>
  <PresentationFormat>On-screen Show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University of Tennessee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Gipsy Majumdar</dc:creator>
  <cp:lastModifiedBy>Gipsy Majumdar</cp:lastModifiedBy>
  <cp:revision>11</cp:revision>
  <dcterms:created xsi:type="dcterms:W3CDTF">2012-11-19T23:08:46Z</dcterms:created>
  <dcterms:modified xsi:type="dcterms:W3CDTF">2012-11-19T23:11:19Z</dcterms:modified>
</cp:coreProperties>
</file>