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83" charset="0"/>
        <a:ea typeface="ＭＳ Ｐゴシック" pitchFamily="-83" charset="-128"/>
        <a:cs typeface="ＭＳ Ｐゴシック" pitchFamily="-83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2696" y="-1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A81D-7703-E64C-AEE4-F1C156355FA8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C378F-C5F9-D045-A485-76D810D03E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89B45-CFE5-CF45-9C16-129025C56C2D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9377A-309D-FB4E-B9A3-BC6CBDD6B3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EED9B-E637-5B4E-A217-B2DA53C829E3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609D4-6496-5A41-84F5-2C8BBC905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CDE78-CDC6-D845-A5A3-583B4D313826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67047-9B28-9F4C-9873-96679BB13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85A91-E06C-5D48-AC9E-FEF18B7D7C0A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5E4CF-B293-6940-98BA-424858908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492FD-BEAF-1C43-B1B0-6BFFA0E3735C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BE3DF-C35A-0B4D-B845-9E3E8CF61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1433D-5EB9-8345-84CF-3C2CBEFAE8AE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76F05-4853-C14C-9583-3CA65E8F15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BC005-A71F-9742-B46A-35C7925BEA22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220AC-72A6-FC47-B202-DE2D22DDD5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75196-B254-464F-87DD-54C2E9DE0C73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B18D-38FC-D744-90BF-161B90779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CB6D0-9AC7-ED4D-9C6F-35544BF36640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7DD07-3AE9-6F47-8A22-05046022C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95614-C85C-0E4D-9BC0-D7F603B2F344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D92AC-75F3-4E4E-A752-714E46D860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5FF9663-2AA5-2241-BB3A-EB584310BB69}" type="datetime1">
              <a:rPr lang="en-US"/>
              <a:pPr>
                <a:defRPr/>
              </a:pPr>
              <a:t>11/19/12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C7A54A5-3E4F-AB41-ADA3-C7EF138C76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83" charset="-128"/>
          <a:cs typeface="ＭＳ Ｐゴシック" pitchFamily="-83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3" charset="0"/>
          <a:ea typeface="ＭＳ Ｐゴシック" pitchFamily="-83" charset="-128"/>
          <a:cs typeface="ＭＳ Ｐゴシック" pitchFamily="-83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3" charset="0"/>
          <a:ea typeface="ＭＳ Ｐゴシック" pitchFamily="-83" charset="-128"/>
          <a:cs typeface="ＭＳ Ｐゴシック" pitchFamily="-83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3" charset="0"/>
          <a:ea typeface="ＭＳ Ｐゴシック" pitchFamily="-83" charset="-128"/>
          <a:cs typeface="ＭＳ Ｐゴシック" pitchFamily="-83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3" charset="0"/>
          <a:ea typeface="ＭＳ Ｐゴシック" pitchFamily="-83" charset="-128"/>
          <a:cs typeface="ＭＳ Ｐゴシック" pitchFamily="-83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3" charset="0"/>
          <a:ea typeface="ＭＳ Ｐゴシック" pitchFamily="-83" charset="-128"/>
          <a:cs typeface="ＭＳ Ｐゴシック" pitchFamily="-83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3" charset="0"/>
          <a:ea typeface="ＭＳ Ｐゴシック" pitchFamily="-83" charset="-128"/>
          <a:cs typeface="ＭＳ Ｐゴシック" pitchFamily="-83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3" charset="0"/>
          <a:ea typeface="ＭＳ Ｐゴシック" pitchFamily="-83" charset="-128"/>
          <a:cs typeface="ＭＳ Ｐゴシック" pitchFamily="-83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83" charset="0"/>
          <a:ea typeface="ＭＳ Ｐゴシック" pitchFamily="-83" charset="-128"/>
          <a:cs typeface="ＭＳ Ｐゴシック" pitchFamily="-83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-83" charset="0"/>
        <a:buChar char="•"/>
        <a:defRPr sz="3200" kern="1200">
          <a:solidFill>
            <a:schemeClr val="tx1"/>
          </a:solidFill>
          <a:latin typeface="+mn-lt"/>
          <a:ea typeface="ＭＳ Ｐゴシック" pitchFamily="-83" charset="-128"/>
          <a:cs typeface="ＭＳ Ｐゴシック" pitchFamily="-83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-83" charset="0"/>
        <a:buChar char="–"/>
        <a:defRPr sz="2800" kern="1200">
          <a:solidFill>
            <a:schemeClr val="tx1"/>
          </a:solidFill>
          <a:latin typeface="+mn-lt"/>
          <a:ea typeface="ＭＳ Ｐゴシック" pitchFamily="-83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-83" charset="0"/>
        <a:buChar char="•"/>
        <a:defRPr sz="2400" kern="1200">
          <a:solidFill>
            <a:schemeClr val="tx1"/>
          </a:solidFill>
          <a:latin typeface="+mn-lt"/>
          <a:ea typeface="ＭＳ Ｐゴシック" pitchFamily="-83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-83" charset="0"/>
        <a:buChar char="–"/>
        <a:defRPr sz="2000" kern="1200">
          <a:solidFill>
            <a:schemeClr val="tx1"/>
          </a:solidFill>
          <a:latin typeface="+mn-lt"/>
          <a:ea typeface="ＭＳ Ｐゴシック" pitchFamily="-83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-83" charset="0"/>
        <a:buChar char="»"/>
        <a:defRPr sz="2000" kern="1200">
          <a:solidFill>
            <a:schemeClr val="tx1"/>
          </a:solidFill>
          <a:latin typeface="+mn-lt"/>
          <a:ea typeface="ＭＳ Ｐゴシック" pitchFamily="-8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0"/>
            <a:ext cx="3772948" cy="25328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29718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A</a:t>
            </a:r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801" y="457200"/>
            <a:ext cx="3720799" cy="26609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77000" y="304502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C</a:t>
            </a:r>
            <a:endParaRPr lang="en-US" sz="1400" dirty="0">
              <a:latin typeface="Times New Roman"/>
              <a:cs typeface="Times New Roman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581400"/>
            <a:ext cx="4025353" cy="27889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3581400"/>
            <a:ext cx="4102579" cy="280720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81200" y="6321623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D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7000" y="632460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imes New Roman"/>
                <a:cs typeface="Times New Roman"/>
              </a:rPr>
              <a:t>Cluster F</a:t>
            </a:r>
            <a:endParaRPr lang="en-US" sz="1400" dirty="0">
              <a:latin typeface="Times New Roman"/>
              <a:cs typeface="Times New Roman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82000" y="0"/>
            <a:ext cx="849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/>
                <a:cs typeface="Times New Roman"/>
              </a:rPr>
              <a:t>Fig. S2</a:t>
            </a:r>
            <a:endParaRPr lang="en-US" sz="16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Tennessee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Gipsy Majumdar</dc:creator>
  <cp:lastModifiedBy>Gipsy Majumdar</cp:lastModifiedBy>
  <cp:revision>9</cp:revision>
  <dcterms:created xsi:type="dcterms:W3CDTF">2012-11-19T23:11:42Z</dcterms:created>
  <dcterms:modified xsi:type="dcterms:W3CDTF">2012-11-19T23:12:24Z</dcterms:modified>
</cp:coreProperties>
</file>