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>
        <p:scale>
          <a:sx n="100" d="100"/>
          <a:sy n="100" d="100"/>
        </p:scale>
        <p:origin x="-2696" y="-1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173BE-CC44-4D49-9C85-FEE9141783F8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1CA71-D461-0B42-BD94-ABF94E0C8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173BE-CC44-4D49-9C85-FEE9141783F8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1CA71-D461-0B42-BD94-ABF94E0C8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173BE-CC44-4D49-9C85-FEE9141783F8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1CA71-D461-0B42-BD94-ABF94E0C8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173BE-CC44-4D49-9C85-FEE9141783F8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1CA71-D461-0B42-BD94-ABF94E0C8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173BE-CC44-4D49-9C85-FEE9141783F8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1CA71-D461-0B42-BD94-ABF94E0C8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173BE-CC44-4D49-9C85-FEE9141783F8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1CA71-D461-0B42-BD94-ABF94E0C8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173BE-CC44-4D49-9C85-FEE9141783F8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1CA71-D461-0B42-BD94-ABF94E0C8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173BE-CC44-4D49-9C85-FEE9141783F8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1CA71-D461-0B42-BD94-ABF94E0C8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173BE-CC44-4D49-9C85-FEE9141783F8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1CA71-D461-0B42-BD94-ABF94E0C8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173BE-CC44-4D49-9C85-FEE9141783F8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1CA71-D461-0B42-BD94-ABF94E0C8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173BE-CC44-4D49-9C85-FEE9141783F8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1CA71-D461-0B42-BD94-ABF94E0C8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173BE-CC44-4D49-9C85-FEE9141783F8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1CA71-D461-0B42-BD94-ABF94E0C8A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28600"/>
            <a:ext cx="3565313" cy="27980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52600" y="2971800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/>
                <a:cs typeface="Times New Roman"/>
              </a:rPr>
              <a:t>Cluster A</a:t>
            </a:r>
            <a:endParaRPr lang="en-US" sz="1400" dirty="0">
              <a:latin typeface="Times New Roman"/>
              <a:cs typeface="Times New Roman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228600"/>
            <a:ext cx="3853957" cy="281635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00800" y="2971800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/>
                <a:cs typeface="Times New Roman"/>
              </a:rPr>
              <a:t>Cluster B</a:t>
            </a:r>
            <a:endParaRPr lang="en-US" sz="1400" dirty="0">
              <a:latin typeface="Times New Roman"/>
              <a:cs typeface="Times New Roman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3657600"/>
            <a:ext cx="3278451" cy="27889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2270" y="3657600"/>
            <a:ext cx="3812287" cy="27889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676400" y="6397823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/>
                <a:cs typeface="Times New Roman"/>
              </a:rPr>
              <a:t>Cluster D</a:t>
            </a:r>
            <a:endParaRPr lang="en-US" sz="1400" dirty="0">
              <a:latin typeface="Times New Roman"/>
              <a:cs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00800" y="6397823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/>
                <a:cs typeface="Times New Roman"/>
              </a:rPr>
              <a:t>Cluster E</a:t>
            </a:r>
            <a:endParaRPr lang="en-US" sz="1400" dirty="0">
              <a:latin typeface="Times New Roman"/>
              <a:cs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82000" y="0"/>
            <a:ext cx="849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/>
                <a:cs typeface="Times New Roman"/>
              </a:rPr>
              <a:t>Fig. S3</a:t>
            </a:r>
            <a:endParaRPr lang="en-US" sz="16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11</Words>
  <Application>Microsoft Macintosh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University of Tennessee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Gipsy Majumdar</dc:creator>
  <cp:lastModifiedBy>Gipsy Majumdar</cp:lastModifiedBy>
  <cp:revision>8</cp:revision>
  <dcterms:created xsi:type="dcterms:W3CDTF">2012-11-19T23:12:34Z</dcterms:created>
  <dcterms:modified xsi:type="dcterms:W3CDTF">2012-11-19T23:13:19Z</dcterms:modified>
</cp:coreProperties>
</file>