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696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3CC84-4A3C-3E44-9BAB-90F6212788F0}" type="datetimeFigureOut">
              <a:rPr lang="en-US" smtClean="0"/>
              <a:pPr/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87B8F-EBE6-7049-8CF1-98D98CED6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3525122" cy="27797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05000" y="31242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A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609600"/>
            <a:ext cx="3871334" cy="27066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53200" y="63978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latin typeface="Times New Roman"/>
                <a:cs typeface="Times New Roman"/>
              </a:rPr>
              <a:t>Cluster E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3470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D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323697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B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736777"/>
            <a:ext cx="3916342" cy="26974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3736777"/>
            <a:ext cx="3711427" cy="26974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82000" y="0"/>
            <a:ext cx="84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Fig. S4</a:t>
            </a:r>
            <a:endParaRPr lang="en-US" sz="16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Gipsy Majumdar</dc:creator>
  <cp:lastModifiedBy>Gipsy Majumdar</cp:lastModifiedBy>
  <cp:revision>11</cp:revision>
  <dcterms:created xsi:type="dcterms:W3CDTF">2012-11-19T23:13:28Z</dcterms:created>
  <dcterms:modified xsi:type="dcterms:W3CDTF">2012-11-19T23:14:15Z</dcterms:modified>
</cp:coreProperties>
</file>