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5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06D2A-BF83-404F-AB56-82F3C4A37D4C}" type="datetimeFigureOut">
              <a:rPr lang="cs-CZ" smtClean="0"/>
              <a:pPr/>
              <a:t>14.6.2012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B6403-A455-40E3-B456-D2DA0201A42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06D2A-BF83-404F-AB56-82F3C4A37D4C}" type="datetimeFigureOut">
              <a:rPr lang="cs-CZ" smtClean="0"/>
              <a:pPr/>
              <a:t>14.6.2012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B6403-A455-40E3-B456-D2DA0201A42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06D2A-BF83-404F-AB56-82F3C4A37D4C}" type="datetimeFigureOut">
              <a:rPr lang="cs-CZ" smtClean="0"/>
              <a:pPr/>
              <a:t>14.6.2012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B6403-A455-40E3-B456-D2DA0201A42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06D2A-BF83-404F-AB56-82F3C4A37D4C}" type="datetimeFigureOut">
              <a:rPr lang="cs-CZ" smtClean="0"/>
              <a:pPr/>
              <a:t>14.6.2012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B6403-A455-40E3-B456-D2DA0201A42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06D2A-BF83-404F-AB56-82F3C4A37D4C}" type="datetimeFigureOut">
              <a:rPr lang="cs-CZ" smtClean="0"/>
              <a:pPr/>
              <a:t>14.6.2012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B6403-A455-40E3-B456-D2DA0201A42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06D2A-BF83-404F-AB56-82F3C4A37D4C}" type="datetimeFigureOut">
              <a:rPr lang="cs-CZ" smtClean="0"/>
              <a:pPr/>
              <a:t>14.6.2012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B6403-A455-40E3-B456-D2DA0201A42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06D2A-BF83-404F-AB56-82F3C4A37D4C}" type="datetimeFigureOut">
              <a:rPr lang="cs-CZ" smtClean="0"/>
              <a:pPr/>
              <a:t>14.6.2012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B6403-A455-40E3-B456-D2DA0201A42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06D2A-BF83-404F-AB56-82F3C4A37D4C}" type="datetimeFigureOut">
              <a:rPr lang="cs-CZ" smtClean="0"/>
              <a:pPr/>
              <a:t>14.6.2012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B6403-A455-40E3-B456-D2DA0201A42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06D2A-BF83-404F-AB56-82F3C4A37D4C}" type="datetimeFigureOut">
              <a:rPr lang="cs-CZ" smtClean="0"/>
              <a:pPr/>
              <a:t>14.6.2012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B6403-A455-40E3-B456-D2DA0201A42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06D2A-BF83-404F-AB56-82F3C4A37D4C}" type="datetimeFigureOut">
              <a:rPr lang="cs-CZ" smtClean="0"/>
              <a:pPr/>
              <a:t>14.6.2012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B6403-A455-40E3-B456-D2DA0201A42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06D2A-BF83-404F-AB56-82F3C4A37D4C}" type="datetimeFigureOut">
              <a:rPr lang="cs-CZ" smtClean="0"/>
              <a:pPr/>
              <a:t>14.6.2012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B6403-A455-40E3-B456-D2DA0201A42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306D2A-BF83-404F-AB56-82F3C4A37D4C}" type="datetimeFigureOut">
              <a:rPr lang="cs-CZ" smtClean="0"/>
              <a:pPr/>
              <a:t>14.6.2012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B6403-A455-40E3-B456-D2DA0201A423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Fig.2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692696"/>
            <a:ext cx="5633419" cy="517711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Office PowerPoint</Application>
  <PresentationFormat>Předvádění na obrazovce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2" baseType="lpstr">
      <vt:lpstr>Motiv sady Office</vt:lpstr>
      <vt:lpstr>Snímek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kovarik</dc:creator>
  <cp:lastModifiedBy>kovarik</cp:lastModifiedBy>
  <cp:revision>4</cp:revision>
  <dcterms:created xsi:type="dcterms:W3CDTF">2012-03-13T11:22:25Z</dcterms:created>
  <dcterms:modified xsi:type="dcterms:W3CDTF">2012-06-14T10:05:04Z</dcterms:modified>
</cp:coreProperties>
</file>