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192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D384F-3C4C-42E2-B2E2-1A05B63317DF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33660-4908-48D7-AA81-3C2FE0AA019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D384F-3C4C-42E2-B2E2-1A05B63317DF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33660-4908-48D7-AA81-3C2FE0AA019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D384F-3C4C-42E2-B2E2-1A05B63317DF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33660-4908-48D7-AA81-3C2FE0AA019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D384F-3C4C-42E2-B2E2-1A05B63317DF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33660-4908-48D7-AA81-3C2FE0AA019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D384F-3C4C-42E2-B2E2-1A05B63317DF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33660-4908-48D7-AA81-3C2FE0AA019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D384F-3C4C-42E2-B2E2-1A05B63317DF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33660-4908-48D7-AA81-3C2FE0AA019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D384F-3C4C-42E2-B2E2-1A05B63317DF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33660-4908-48D7-AA81-3C2FE0AA019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D384F-3C4C-42E2-B2E2-1A05B63317DF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33660-4908-48D7-AA81-3C2FE0AA019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D384F-3C4C-42E2-B2E2-1A05B63317DF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33660-4908-48D7-AA81-3C2FE0AA019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D384F-3C4C-42E2-B2E2-1A05B63317DF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33660-4908-48D7-AA81-3C2FE0AA019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D384F-3C4C-42E2-B2E2-1A05B63317DF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33660-4908-48D7-AA81-3C2FE0AA019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D384F-3C4C-42E2-B2E2-1A05B63317DF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33660-4908-48D7-AA81-3C2FE0AA019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b="16195"/>
          <a:stretch>
            <a:fillRect/>
          </a:stretch>
        </p:blipFill>
        <p:spPr bwMode="auto">
          <a:xfrm>
            <a:off x="0" y="-99392"/>
            <a:ext cx="10698163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Předvádění na obrazovce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Motiv sady Office</vt:lpstr>
      <vt:lpstr>Snímek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kovarik</dc:creator>
  <cp:lastModifiedBy>kovarik</cp:lastModifiedBy>
  <cp:revision>2</cp:revision>
  <dcterms:created xsi:type="dcterms:W3CDTF">2012-03-13T11:50:14Z</dcterms:created>
  <dcterms:modified xsi:type="dcterms:W3CDTF">2012-06-14T10:19:29Z</dcterms:modified>
</cp:coreProperties>
</file>