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9A24A-E463-4AAA-B4A4-7C82976A4883}" type="datetimeFigureOut">
              <a:rPr lang="de-DE" smtClean="0"/>
              <a:t>29.09.2012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FE0A1-3F78-4D90-9ED7-B31B53F3191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3"/>
          <p:cNvGrpSpPr/>
          <p:nvPr/>
        </p:nvGrpSpPr>
        <p:grpSpPr>
          <a:xfrm>
            <a:off x="2513289" y="2705100"/>
            <a:ext cx="5486400" cy="1546175"/>
            <a:chOff x="2513289" y="2705100"/>
            <a:chExt cx="5486400" cy="1546175"/>
          </a:xfrm>
        </p:grpSpPr>
        <p:sp>
          <p:nvSpPr>
            <p:cNvPr id="3075" name="Text Box 3"/>
            <p:cNvSpPr txBox="1">
              <a:spLocks noChangeArrowheads="1"/>
            </p:cNvSpPr>
            <p:nvPr/>
          </p:nvSpPr>
          <p:spPr bwMode="auto">
            <a:xfrm>
              <a:off x="2513289" y="2705100"/>
              <a:ext cx="54864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     17477 </a:t>
              </a:r>
              <a:r>
                <a:rPr kumimoji="0" lang="en-US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 17449 </a:t>
              </a: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 17450  17452 17453  17455  </a:t>
              </a:r>
              <a:r>
                <a:rPr lang="en-US" sz="1200" dirty="0" smtClean="0">
                  <a:latin typeface="Cambria" charset="0"/>
                  <a:ea typeface="Times New Roman" charset="0"/>
                </a:rPr>
                <a:t>17456 17454   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endParaRPr>
            </a:p>
            <a:p>
              <a:pPr lvl="0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latin typeface="Cambria" charset="0"/>
                  <a:ea typeface="Times New Roman" charset="0"/>
                </a:rPr>
                <a:t> </a:t>
              </a:r>
              <a:r>
                <a:rPr lang="en-US" sz="1200" dirty="0" smtClean="0">
                  <a:latin typeface="Cambria" charset="0"/>
                  <a:ea typeface="Times New Roman" charset="0"/>
                </a:rPr>
                <a:t>      </a:t>
              </a: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C   G      C  G    C    G      C   G      C    G    C    G    </a:t>
              </a:r>
              <a:r>
                <a:rPr kumimoji="0" lang="en-US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 </a:t>
              </a: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charset="0"/>
                  <a:ea typeface="Times New Roman" charset="0"/>
                </a:rPr>
                <a:t>C   </a:t>
              </a:r>
              <a:r>
                <a:rPr lang="en-US" sz="1200" dirty="0" smtClean="0">
                  <a:latin typeface="Cambria" charset="0"/>
                  <a:ea typeface="Times New Roman" charset="0"/>
                </a:rPr>
                <a:t>G      C   G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charset="0"/>
                <a:ea typeface="Times New Roman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537325" y="3878890"/>
              <a:ext cx="13697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543134" y="3473183"/>
              <a:ext cx="13697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605861" y="3305817"/>
              <a:ext cx="814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1000 </a:t>
              </a:r>
              <a:r>
                <a:rPr lang="en-US" sz="1200" dirty="0" err="1" smtClean="0"/>
                <a:t>bp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05861" y="3735216"/>
              <a:ext cx="8143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 500 </a:t>
              </a:r>
              <a:r>
                <a:rPr lang="en-US" sz="1200" dirty="0" err="1" smtClean="0"/>
                <a:t>bp</a:t>
              </a:r>
              <a:endParaRPr lang="en-US" sz="1200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752725" y="3032075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248025" y="3033663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743325" y="3028899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238625" y="3030487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689901" y="3025723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185201" y="3027311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661025" y="3022547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26" descr="gene cluster cdna 1-10_i.tif"/>
            <p:cNvPicPr>
              <a:picLocks noChangeAspect="1"/>
            </p:cNvPicPr>
            <p:nvPr/>
          </p:nvPicPr>
          <p:blipFill>
            <a:blip r:embed="rId2"/>
            <a:srcRect l="13499" t="14255" r="21571" b="69464"/>
            <a:stretch>
              <a:fillRect/>
            </a:stretch>
          </p:blipFill>
          <p:spPr>
            <a:xfrm>
              <a:off x="2692400" y="3305817"/>
              <a:ext cx="3362325" cy="945458"/>
            </a:xfrm>
            <a:prstGeom prst="rect">
              <a:avLst/>
            </a:prstGeom>
          </p:spPr>
        </p:pic>
        <p:cxnSp>
          <p:nvCxnSpPr>
            <p:cNvPr id="29" name="Straight Connector 28"/>
            <p:cNvCxnSpPr/>
            <p:nvPr/>
          </p:nvCxnSpPr>
          <p:spPr>
            <a:xfrm>
              <a:off x="6104211" y="3020959"/>
              <a:ext cx="3937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 descr="GC1+Gc3+gc5_i.tif"/>
            <p:cNvPicPr>
              <a:picLocks noChangeAspect="1"/>
            </p:cNvPicPr>
            <p:nvPr/>
          </p:nvPicPr>
          <p:blipFill>
            <a:blip r:embed="rId3"/>
            <a:srcRect l="71739" t="35756" r="11290" b="23228"/>
            <a:stretch>
              <a:fillRect/>
            </a:stretch>
          </p:blipFill>
          <p:spPr>
            <a:xfrm>
              <a:off x="6054725" y="3305817"/>
              <a:ext cx="495726" cy="9454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Bildschirmpräsentation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Sarah Schmidt</dc:creator>
  <cp:lastModifiedBy>Sarah Schmidt</cp:lastModifiedBy>
  <cp:revision>1</cp:revision>
  <dcterms:created xsi:type="dcterms:W3CDTF">2012-09-29T18:02:56Z</dcterms:created>
  <dcterms:modified xsi:type="dcterms:W3CDTF">2012-09-29T18:03:20Z</dcterms:modified>
</cp:coreProperties>
</file>