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s-U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U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560F-A267-49AF-BB68-2A9C58DEE9F0}" type="datetimeFigureOut">
              <a:rPr lang="es-UY" smtClean="0"/>
              <a:t>28/02/2013</a:t>
            </a:fld>
            <a:endParaRPr lang="es-U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63F2-8B1F-460A-BE17-73C8EB2A3B59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3120283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560F-A267-49AF-BB68-2A9C58DEE9F0}" type="datetimeFigureOut">
              <a:rPr lang="es-UY" smtClean="0"/>
              <a:t>28/02/2013</a:t>
            </a:fld>
            <a:endParaRPr lang="es-U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63F2-8B1F-460A-BE17-73C8EB2A3B59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3321704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560F-A267-49AF-BB68-2A9C58DEE9F0}" type="datetimeFigureOut">
              <a:rPr lang="es-UY" smtClean="0"/>
              <a:t>28/02/2013</a:t>
            </a:fld>
            <a:endParaRPr lang="es-U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63F2-8B1F-460A-BE17-73C8EB2A3B59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692051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560F-A267-49AF-BB68-2A9C58DEE9F0}" type="datetimeFigureOut">
              <a:rPr lang="es-UY" smtClean="0"/>
              <a:t>28/02/2013</a:t>
            </a:fld>
            <a:endParaRPr lang="es-U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63F2-8B1F-460A-BE17-73C8EB2A3B59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1577123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560F-A267-49AF-BB68-2A9C58DEE9F0}" type="datetimeFigureOut">
              <a:rPr lang="es-UY" smtClean="0"/>
              <a:t>28/02/2013</a:t>
            </a:fld>
            <a:endParaRPr lang="es-U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63F2-8B1F-460A-BE17-73C8EB2A3B59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775586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560F-A267-49AF-BB68-2A9C58DEE9F0}" type="datetimeFigureOut">
              <a:rPr lang="es-UY" smtClean="0"/>
              <a:t>28/02/2013</a:t>
            </a:fld>
            <a:endParaRPr lang="es-U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63F2-8B1F-460A-BE17-73C8EB2A3B59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662160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560F-A267-49AF-BB68-2A9C58DEE9F0}" type="datetimeFigureOut">
              <a:rPr lang="es-UY" smtClean="0"/>
              <a:t>28/02/2013</a:t>
            </a:fld>
            <a:endParaRPr lang="es-UY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63F2-8B1F-460A-BE17-73C8EB2A3B59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059652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560F-A267-49AF-BB68-2A9C58DEE9F0}" type="datetimeFigureOut">
              <a:rPr lang="es-UY" smtClean="0"/>
              <a:t>28/02/2013</a:t>
            </a:fld>
            <a:endParaRPr lang="es-UY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63F2-8B1F-460A-BE17-73C8EB2A3B59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619013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560F-A267-49AF-BB68-2A9C58DEE9F0}" type="datetimeFigureOut">
              <a:rPr lang="es-UY" smtClean="0"/>
              <a:t>28/02/2013</a:t>
            </a:fld>
            <a:endParaRPr lang="es-UY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63F2-8B1F-460A-BE17-73C8EB2A3B59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452362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560F-A267-49AF-BB68-2A9C58DEE9F0}" type="datetimeFigureOut">
              <a:rPr lang="es-UY" smtClean="0"/>
              <a:t>28/02/2013</a:t>
            </a:fld>
            <a:endParaRPr lang="es-U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63F2-8B1F-460A-BE17-73C8EB2A3B59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513019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U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560F-A267-49AF-BB68-2A9C58DEE9F0}" type="datetimeFigureOut">
              <a:rPr lang="es-UY" smtClean="0"/>
              <a:t>28/02/2013</a:t>
            </a:fld>
            <a:endParaRPr lang="es-U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63F2-8B1F-460A-BE17-73C8EB2A3B59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366617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DC560F-A267-49AF-BB68-2A9C58DEE9F0}" type="datetimeFigureOut">
              <a:rPr lang="es-UY" smtClean="0"/>
              <a:t>28/02/2013</a:t>
            </a:fld>
            <a:endParaRPr lang="es-U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U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463F2-8B1F-460A-BE17-73C8EB2A3B59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618926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U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UY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620688"/>
            <a:ext cx="5391150" cy="733425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839909"/>
            <a:ext cx="5391150" cy="733425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3030534"/>
            <a:ext cx="5391150" cy="733425"/>
          </a:xfrm>
          <a:prstGeom prst="rect">
            <a:avLst/>
          </a:prstGeom>
          <a:noFill/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4221159"/>
            <a:ext cx="5391150" cy="733425"/>
          </a:xfrm>
          <a:prstGeom prst="rect">
            <a:avLst/>
          </a:prstGeom>
          <a:noFill/>
        </p:spPr>
      </p:pic>
      <p:sp>
        <p:nvSpPr>
          <p:cNvPr id="10" name="9 CuadroTexto"/>
          <p:cNvSpPr txBox="1"/>
          <p:nvPr/>
        </p:nvSpPr>
        <p:spPr>
          <a:xfrm>
            <a:off x="6789260" y="802734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dirty="0" smtClean="0"/>
              <a:t>A</a:t>
            </a:r>
            <a:endParaRPr lang="es-UY" dirty="0"/>
          </a:p>
        </p:txBody>
      </p:sp>
      <p:sp>
        <p:nvSpPr>
          <p:cNvPr id="11" name="10 CuadroTexto"/>
          <p:cNvSpPr txBox="1"/>
          <p:nvPr/>
        </p:nvSpPr>
        <p:spPr>
          <a:xfrm>
            <a:off x="6789260" y="2021955"/>
            <a:ext cx="445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Y" dirty="0" smtClean="0"/>
              <a:t>B</a:t>
            </a:r>
            <a:endParaRPr lang="es-UY" dirty="0"/>
          </a:p>
        </p:txBody>
      </p:sp>
      <p:sp>
        <p:nvSpPr>
          <p:cNvPr id="12" name="11 CuadroTexto"/>
          <p:cNvSpPr txBox="1"/>
          <p:nvPr/>
        </p:nvSpPr>
        <p:spPr>
          <a:xfrm>
            <a:off x="6789260" y="3212580"/>
            <a:ext cx="445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Y" dirty="0" smtClean="0"/>
              <a:t>C</a:t>
            </a:r>
            <a:endParaRPr lang="es-UY" dirty="0"/>
          </a:p>
        </p:txBody>
      </p:sp>
      <p:sp>
        <p:nvSpPr>
          <p:cNvPr id="13" name="12 CuadroTexto"/>
          <p:cNvSpPr txBox="1"/>
          <p:nvPr/>
        </p:nvSpPr>
        <p:spPr>
          <a:xfrm>
            <a:off x="6789260" y="4218539"/>
            <a:ext cx="445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Y" dirty="0" smtClean="0"/>
              <a:t>D</a:t>
            </a:r>
            <a:endParaRPr lang="es-UY" dirty="0"/>
          </a:p>
        </p:txBody>
      </p:sp>
      <p:sp>
        <p:nvSpPr>
          <p:cNvPr id="14" name="1 Título"/>
          <p:cNvSpPr txBox="1">
            <a:spLocks/>
          </p:cNvSpPr>
          <p:nvPr/>
        </p:nvSpPr>
        <p:spPr>
          <a:xfrm>
            <a:off x="611560" y="5373216"/>
            <a:ext cx="777240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UY" sz="2000" b="1" smtClean="0"/>
              <a:t>Figure S6</a:t>
            </a:r>
            <a:r>
              <a:rPr lang="es-UY" sz="2000" dirty="0" smtClean="0"/>
              <a:t>.</a:t>
            </a:r>
            <a:r>
              <a:rPr lang="en-US" sz="2000" dirty="0" smtClean="0"/>
              <a:t> Logo representation of </a:t>
            </a:r>
            <a:r>
              <a:rPr lang="en-US" sz="2000" dirty="0"/>
              <a:t>trans-splicing </a:t>
            </a:r>
            <a:r>
              <a:rPr lang="en-US" sz="2000" dirty="0" smtClean="0"/>
              <a:t>sites (-</a:t>
            </a:r>
            <a:r>
              <a:rPr lang="en-US" sz="2000" dirty="0"/>
              <a:t>50 </a:t>
            </a:r>
            <a:r>
              <a:rPr lang="en-US" sz="2000" dirty="0" err="1"/>
              <a:t>nt</a:t>
            </a:r>
            <a:r>
              <a:rPr lang="en-US" sz="2000" dirty="0"/>
              <a:t> and +15 </a:t>
            </a:r>
            <a:r>
              <a:rPr lang="en-US" sz="2000" dirty="0" err="1"/>
              <a:t>nt</a:t>
            </a:r>
            <a:r>
              <a:rPr lang="en-US" sz="2000" dirty="0"/>
              <a:t> relative to splicing site). </a:t>
            </a:r>
            <a:r>
              <a:rPr lang="en-US" sz="2000" b="1" dirty="0" smtClean="0"/>
              <a:t>A. </a:t>
            </a:r>
            <a:r>
              <a:rPr lang="en-US" sz="2000" dirty="0" smtClean="0"/>
              <a:t>Logo representation of the major site. </a:t>
            </a:r>
            <a:r>
              <a:rPr lang="en-US" sz="2000" b="1" dirty="0" smtClean="0"/>
              <a:t>B. </a:t>
            </a:r>
            <a:r>
              <a:rPr lang="en-US" sz="2000" dirty="0" smtClean="0"/>
              <a:t>Logo of the second TSS. </a:t>
            </a:r>
            <a:r>
              <a:rPr lang="en-US" sz="2000" b="1" dirty="0" smtClean="0"/>
              <a:t>C. </a:t>
            </a:r>
            <a:r>
              <a:rPr lang="en-US" sz="2000" dirty="0" smtClean="0"/>
              <a:t>Logo of the third TSS. </a:t>
            </a:r>
            <a:r>
              <a:rPr lang="en-US" sz="2000" b="1" dirty="0" smtClean="0"/>
              <a:t>D. </a:t>
            </a:r>
            <a:r>
              <a:rPr lang="en-US" sz="2000" dirty="0" smtClean="0"/>
              <a:t>Logo of the fourth TSS.</a:t>
            </a:r>
            <a:endParaRPr lang="es-UY" sz="2000" dirty="0"/>
          </a:p>
        </p:txBody>
      </p:sp>
    </p:spTree>
    <p:extLst>
      <p:ext uri="{BB962C8B-B14F-4D97-AF65-F5344CB8AC3E}">
        <p14:creationId xmlns:p14="http://schemas.microsoft.com/office/powerpoint/2010/main" val="362804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57</Words>
  <Application>Microsoft Office PowerPoint</Application>
  <PresentationFormat>Presentación en pantalla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Lalo</dc:creator>
  <cp:lastModifiedBy>Lalo</cp:lastModifiedBy>
  <cp:revision>5</cp:revision>
  <dcterms:created xsi:type="dcterms:W3CDTF">2012-06-22T15:18:37Z</dcterms:created>
  <dcterms:modified xsi:type="dcterms:W3CDTF">2013-02-28T20:07:35Z</dcterms:modified>
</cp:coreProperties>
</file>