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9" r:id="rId2"/>
  </p:sldIdLst>
  <p:sldSz cx="6858000" cy="9144000" type="screen4x3"/>
  <p:notesSz cx="67818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485" autoAdjust="0"/>
    <p:restoredTop sz="96754" autoAdjust="0"/>
  </p:normalViewPr>
  <p:slideViewPr>
    <p:cSldViewPr snapToGrid="0">
      <p:cViewPr varScale="1">
        <p:scale>
          <a:sx n="53" d="100"/>
          <a:sy n="53" d="100"/>
        </p:scale>
        <p:origin x="-237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746" y="-86"/>
      </p:cViewPr>
      <p:guideLst>
        <p:guide orient="horz" pos="3124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4F84F-8D0C-4F90-AE4C-0D7DC78E2349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995488" y="744538"/>
            <a:ext cx="2790825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7863" y="4711700"/>
            <a:ext cx="5426075" cy="44624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175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F968F-CE27-4FEA-A45D-38737B77DF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4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E7868-E94F-49FB-AB89-435072E87A3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8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3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5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1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6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2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0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1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5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94 CuadroTexto"/>
          <p:cNvSpPr txBox="1"/>
          <p:nvPr/>
        </p:nvSpPr>
        <p:spPr>
          <a:xfrm rot="16200000">
            <a:off x="-199161" y="8050586"/>
            <a:ext cx="89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Times New Roman" pitchFamily="18" charset="0"/>
                <a:cs typeface="Times New Roman" pitchFamily="18" charset="0"/>
              </a:rPr>
              <a:t>Figure 6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53091" y="1591933"/>
            <a:ext cx="8293836" cy="61351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5636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6255</TotalTime>
  <Words>3</Words>
  <Application>Microsoft Office PowerPoint</Application>
  <PresentationFormat>Presentación en pantalla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Laia Ribas</dc:creator>
  <cp:lastModifiedBy>Francesc Piferrer</cp:lastModifiedBy>
  <cp:revision>212</cp:revision>
  <cp:lastPrinted>2012-03-09T15:42:04Z</cp:lastPrinted>
  <dcterms:created xsi:type="dcterms:W3CDTF">2011-12-20T12:31:08Z</dcterms:created>
  <dcterms:modified xsi:type="dcterms:W3CDTF">2012-10-12T19:17:48Z</dcterms:modified>
</cp:coreProperties>
</file>