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8" r:id="rId2"/>
  </p:sldIdLst>
  <p:sldSz cx="6858000" cy="9144000" type="screen4x3"/>
  <p:notesSz cx="6781800" cy="9918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2485" autoAdjust="0"/>
    <p:restoredTop sz="96754" autoAdjust="0"/>
  </p:normalViewPr>
  <p:slideViewPr>
    <p:cSldViewPr snapToGrid="0">
      <p:cViewPr varScale="1">
        <p:scale>
          <a:sx n="53" d="100"/>
          <a:sy n="53" d="100"/>
        </p:scale>
        <p:origin x="-2376" y="-10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-2746" y="-86"/>
      </p:cViewPr>
      <p:guideLst>
        <p:guide orient="horz" pos="3124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41750" y="0"/>
            <a:ext cx="293846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94F84F-8D0C-4F90-AE4C-0D7DC78E2349}" type="datetimeFigureOut">
              <a:rPr lang="en-US" smtClean="0"/>
              <a:t>10/12/2012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995488" y="744538"/>
            <a:ext cx="2790825" cy="37195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7863" y="4711700"/>
            <a:ext cx="5426075" cy="44624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1813"/>
            <a:ext cx="293846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41750" y="9421813"/>
            <a:ext cx="293846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BF968F-CE27-4FEA-A45D-38737B77DFB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648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880B2-6A75-4B7A-AE39-E30D07AB8B86}" type="datetimeFigureOut">
              <a:rPr lang="en-US" smtClean="0"/>
              <a:t>10/12/2012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B3A6-F95D-4671-8816-8B809FD8BD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681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880B2-6A75-4B7A-AE39-E30D07AB8B86}" type="datetimeFigureOut">
              <a:rPr lang="en-US" smtClean="0"/>
              <a:t>10/12/2012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B3A6-F95D-4671-8816-8B809FD8BD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633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880B2-6A75-4B7A-AE39-E30D07AB8B86}" type="datetimeFigureOut">
              <a:rPr lang="en-US" smtClean="0"/>
              <a:t>10/12/2012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B3A6-F95D-4671-8816-8B809FD8BD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333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880B2-6A75-4B7A-AE39-E30D07AB8B86}" type="datetimeFigureOut">
              <a:rPr lang="en-US" smtClean="0"/>
              <a:t>10/12/2012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B3A6-F95D-4671-8816-8B809FD8BD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556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880B2-6A75-4B7A-AE39-E30D07AB8B86}" type="datetimeFigureOut">
              <a:rPr lang="en-US" smtClean="0"/>
              <a:t>10/12/2012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B3A6-F95D-4671-8816-8B809FD8BD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616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880B2-6A75-4B7A-AE39-E30D07AB8B86}" type="datetimeFigureOut">
              <a:rPr lang="en-US" smtClean="0"/>
              <a:t>10/12/2012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B3A6-F95D-4671-8816-8B809FD8BD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667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880B2-6A75-4B7A-AE39-E30D07AB8B86}" type="datetimeFigureOut">
              <a:rPr lang="en-US" smtClean="0"/>
              <a:t>10/12/2012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B3A6-F95D-4671-8816-8B809FD8BD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45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880B2-6A75-4B7A-AE39-E30D07AB8B86}" type="datetimeFigureOut">
              <a:rPr lang="en-US" smtClean="0"/>
              <a:t>10/12/2012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B3A6-F95D-4671-8816-8B809FD8BD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41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880B2-6A75-4B7A-AE39-E30D07AB8B86}" type="datetimeFigureOut">
              <a:rPr lang="en-US" smtClean="0"/>
              <a:t>10/12/2012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B3A6-F95D-4671-8816-8B809FD8BD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023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880B2-6A75-4B7A-AE39-E30D07AB8B86}" type="datetimeFigureOut">
              <a:rPr lang="en-US" smtClean="0"/>
              <a:t>10/12/2012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B3A6-F95D-4671-8816-8B809FD8BD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508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880B2-6A75-4B7A-AE39-E30D07AB8B86}" type="datetimeFigureOut">
              <a:rPr lang="en-US" smtClean="0"/>
              <a:t>10/12/2012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8DB3A6-F95D-4671-8816-8B809FD8BD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716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880B2-6A75-4B7A-AE39-E30D07AB8B86}" type="datetimeFigureOut">
              <a:rPr lang="en-US" smtClean="0"/>
              <a:t>10/12/2012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DB3A6-F95D-4671-8816-8B809FD8BD8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856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58 CuadroTexto"/>
          <p:cNvSpPr txBox="1"/>
          <p:nvPr/>
        </p:nvSpPr>
        <p:spPr>
          <a:xfrm rot="16200000">
            <a:off x="247650" y="8249779"/>
            <a:ext cx="891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Times New Roman" pitchFamily="18" charset="0"/>
                <a:cs typeface="Times New Roman" pitchFamily="18" charset="0"/>
              </a:rPr>
              <a:t>Figure 7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42285" y="2287343"/>
            <a:ext cx="8543834" cy="495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6498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6256</TotalTime>
  <Words>2</Words>
  <Application>Microsoft Office PowerPoint</Application>
  <PresentationFormat>Presentación en pantalla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Laia Ribas</dc:creator>
  <cp:lastModifiedBy>Francesc Piferrer</cp:lastModifiedBy>
  <cp:revision>212</cp:revision>
  <cp:lastPrinted>2012-03-09T15:42:04Z</cp:lastPrinted>
  <dcterms:created xsi:type="dcterms:W3CDTF">2011-12-20T12:31:08Z</dcterms:created>
  <dcterms:modified xsi:type="dcterms:W3CDTF">2012-10-12T19:14:43Z</dcterms:modified>
</cp:coreProperties>
</file>