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60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T%20vs.%20GFP%20subexperiment%20qPC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'WT vs. GFP subexperiment qPCR'!$A$2:$A$7</c:f>
              <c:strCache>
                <c:ptCount val="6"/>
                <c:pt idx="0">
                  <c:v>rnhB</c:v>
                </c:pt>
                <c:pt idx="1">
                  <c:v>AM360</c:v>
                </c:pt>
                <c:pt idx="2">
                  <c:v>fpba</c:v>
                </c:pt>
                <c:pt idx="3">
                  <c:v>AM357</c:v>
                </c:pt>
                <c:pt idx="4">
                  <c:v>rpmE</c:v>
                </c:pt>
                <c:pt idx="5">
                  <c:v>ndk</c:v>
                </c:pt>
              </c:strCache>
            </c:strRef>
          </c:cat>
          <c:val>
            <c:numRef>
              <c:f>'WT vs. GFP subexperiment qPCR'!$B$2:$B$7</c:f>
              <c:numCache>
                <c:formatCode>General</c:formatCode>
                <c:ptCount val="6"/>
                <c:pt idx="0">
                  <c:v>-531.13110795646787</c:v>
                </c:pt>
                <c:pt idx="1">
                  <c:v>-308.74488180534189</c:v>
                </c:pt>
                <c:pt idx="2">
                  <c:v>-205.13</c:v>
                </c:pt>
                <c:pt idx="3">
                  <c:v>-131.65568522195576</c:v>
                </c:pt>
                <c:pt idx="4">
                  <c:v>-44.48916285294699</c:v>
                </c:pt>
                <c:pt idx="5">
                  <c:v>2.5032590004357989</c:v>
                </c:pt>
              </c:numCache>
            </c:numRef>
          </c:val>
        </c:ser>
        <c:ser>
          <c:idx val="1"/>
          <c:order val="1"/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'WT vs. GFP subexperiment qPCR'!$A$2:$A$7</c:f>
              <c:strCache>
                <c:ptCount val="6"/>
                <c:pt idx="0">
                  <c:v>rnhB</c:v>
                </c:pt>
                <c:pt idx="1">
                  <c:v>AM360</c:v>
                </c:pt>
                <c:pt idx="2">
                  <c:v>fpba</c:v>
                </c:pt>
                <c:pt idx="3">
                  <c:v>AM357</c:v>
                </c:pt>
                <c:pt idx="4">
                  <c:v>rpmE</c:v>
                </c:pt>
                <c:pt idx="5">
                  <c:v>ndk</c:v>
                </c:pt>
              </c:strCache>
            </c:strRef>
          </c:cat>
          <c:val>
            <c:numRef>
              <c:f>'WT vs. GFP subexperiment qPCR'!$C$2:$C$7</c:f>
              <c:numCache>
                <c:formatCode>General</c:formatCode>
                <c:ptCount val="6"/>
                <c:pt idx="0">
                  <c:v>-144.91999999999999</c:v>
                </c:pt>
                <c:pt idx="1">
                  <c:v>-151.51</c:v>
                </c:pt>
                <c:pt idx="2">
                  <c:v>-142.85</c:v>
                </c:pt>
                <c:pt idx="3">
                  <c:v>-249.547</c:v>
                </c:pt>
                <c:pt idx="4">
                  <c:v>-24.937000000000001</c:v>
                </c:pt>
                <c:pt idx="5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195456"/>
        <c:axId val="70791168"/>
      </c:barChart>
      <c:catAx>
        <c:axId val="70195456"/>
        <c:scaling>
          <c:orientation val="minMax"/>
        </c:scaling>
        <c:delete val="0"/>
        <c:axPos val="l"/>
        <c:majorTickMark val="out"/>
        <c:minorTickMark val="none"/>
        <c:tickLblPos val="high"/>
        <c:txPr>
          <a:bodyPr rot="0" vert="horz"/>
          <a:lstStyle/>
          <a:p>
            <a:pPr>
              <a:defRPr/>
            </a:pPr>
            <a:endParaRPr lang="en-US"/>
          </a:p>
        </c:txPr>
        <c:crossAx val="70791168"/>
        <c:crosses val="autoZero"/>
        <c:auto val="1"/>
        <c:lblAlgn val="ctr"/>
        <c:lblOffset val="100"/>
        <c:noMultiLvlLbl val="0"/>
      </c:catAx>
      <c:valAx>
        <c:axId val="707911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70195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AD08A-2F87-48D2-B332-D3C61B1436C8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47E1-F860-4F36-B328-62299192D4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3348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AD08A-2F87-48D2-B332-D3C61B1436C8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47E1-F860-4F36-B328-62299192D4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1867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AD08A-2F87-48D2-B332-D3C61B1436C8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47E1-F860-4F36-B328-62299192D4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3859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AD08A-2F87-48D2-B332-D3C61B1436C8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47E1-F860-4F36-B328-62299192D4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44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AD08A-2F87-48D2-B332-D3C61B1436C8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47E1-F860-4F36-B328-62299192D4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2087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AD08A-2F87-48D2-B332-D3C61B1436C8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47E1-F860-4F36-B328-62299192D4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1758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AD08A-2F87-48D2-B332-D3C61B1436C8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47E1-F860-4F36-B328-62299192D4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925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AD08A-2F87-48D2-B332-D3C61B1436C8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47E1-F860-4F36-B328-62299192D4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9576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AD08A-2F87-48D2-B332-D3C61B1436C8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47E1-F860-4F36-B328-62299192D4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5950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AD08A-2F87-48D2-B332-D3C61B1436C8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47E1-F860-4F36-B328-62299192D4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6888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AD08A-2F87-48D2-B332-D3C61B1436C8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C47E1-F860-4F36-B328-62299192D4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3391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AD08A-2F87-48D2-B332-D3C61B1436C8}" type="datetimeFigureOut">
              <a:rPr lang="es-MX" smtClean="0"/>
              <a:t>22/10/2012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C47E1-F860-4F36-B328-62299192D4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0329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6669792"/>
              </p:ext>
            </p:extLst>
          </p:nvPr>
        </p:nvGraphicFramePr>
        <p:xfrm>
          <a:off x="685800" y="2133600"/>
          <a:ext cx="548640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4285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Washington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Aguilar, Sebastian</dc:creator>
  <cp:lastModifiedBy>Aguilar, Sebastian</cp:lastModifiedBy>
  <cp:revision>1</cp:revision>
  <dcterms:created xsi:type="dcterms:W3CDTF">2012-10-22T18:31:25Z</dcterms:created>
  <dcterms:modified xsi:type="dcterms:W3CDTF">2012-10-22T18:37:08Z</dcterms:modified>
</cp:coreProperties>
</file>