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931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9863F-83BC-48FF-ACCB-D9956F3EF3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1CCB0-7F92-4950-8FD7-012F98BB2E4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9863F-83BC-48FF-ACCB-D9956F3EF3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1CCB0-7F92-4950-8FD7-012F98BB2E4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9863F-83BC-48FF-ACCB-D9956F3EF3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1CCB0-7F92-4950-8FD7-012F98BB2E4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9863F-83BC-48FF-ACCB-D9956F3EF3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1CCB0-7F92-4950-8FD7-012F98BB2E4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9863F-83BC-48FF-ACCB-D9956F3EF3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1CCB0-7F92-4950-8FD7-012F98BB2E4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9863F-83BC-48FF-ACCB-D9956F3EF3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1CCB0-7F92-4950-8FD7-012F98BB2E4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9863F-83BC-48FF-ACCB-D9956F3EF3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1CCB0-7F92-4950-8FD7-012F98BB2E4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9863F-83BC-48FF-ACCB-D9956F3EF3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1CCB0-7F92-4950-8FD7-012F98BB2E4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9863F-83BC-48FF-ACCB-D9956F3EF3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1CCB0-7F92-4950-8FD7-012F98BB2E4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9863F-83BC-48FF-ACCB-D9956F3EF3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1CCB0-7F92-4950-8FD7-012F98BB2E4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9863F-83BC-48FF-ACCB-D9956F3EF3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1CCB0-7F92-4950-8FD7-012F98BB2E4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9863F-83BC-48FF-ACCB-D9956F3EF3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1CCB0-7F92-4950-8FD7-012F98BB2E4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476672"/>
            <a:ext cx="8581433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251520" y="4293096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/>
              <a:t>Additional file 4: Histogram representing the </a:t>
            </a:r>
            <a:r>
              <a:rPr lang="en-US" sz="1200" b="1" dirty="0" smtClean="0"/>
              <a:t>log2 </a:t>
            </a:r>
            <a:r>
              <a:rPr lang="en-US" sz="1200" b="1" dirty="0"/>
              <a:t>fold changes obtained for all CDS and all comparisons</a:t>
            </a:r>
            <a:r>
              <a:rPr lang="en-US" sz="1200" dirty="0"/>
              <a:t>. Histogram showing the numbers of CDS (Frequency) classified according to their </a:t>
            </a:r>
            <a:r>
              <a:rPr lang="en-US" sz="1200" dirty="0" smtClean="0"/>
              <a:t>log2 </a:t>
            </a:r>
            <a:r>
              <a:rPr lang="en-US" sz="1200" dirty="0"/>
              <a:t>fold changes using intervals of 0.05 for STM2683 (A-C) and STM4661 (</a:t>
            </a:r>
            <a:r>
              <a:rPr lang="en-US" sz="1200" dirty="0" smtClean="0"/>
              <a:t>D-F</a:t>
            </a:r>
            <a:r>
              <a:rPr lang="en-US" sz="1200" dirty="0"/>
              <a:t>) obtained from the three possible comparisons Zinc / Control (A and D), Cadmium / Control (B and E) or Cadmium / Zinc (C and F). </a:t>
            </a:r>
            <a:endParaRPr lang="fr-FR" sz="1200" dirty="0"/>
          </a:p>
          <a:p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79</Words>
  <Application>Microsoft Office PowerPoint</Application>
  <PresentationFormat>Affichage à l'écran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Company>IRD Montpellier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LE QUERE ANTOINE</dc:creator>
  <cp:lastModifiedBy>LE QUERE ANTOINE</cp:lastModifiedBy>
  <cp:revision>3</cp:revision>
  <dcterms:created xsi:type="dcterms:W3CDTF">2012-11-12T16:09:34Z</dcterms:created>
  <dcterms:modified xsi:type="dcterms:W3CDTF">2013-03-22T16:54:54Z</dcterms:modified>
</cp:coreProperties>
</file>