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76" r:id="rId2"/>
  </p:sldIdLst>
  <p:sldSz cx="9906000" cy="6858000" type="A4"/>
  <p:notesSz cx="6669088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3649" autoAdjust="0"/>
    <p:restoredTop sz="98294" autoAdjust="0"/>
  </p:normalViewPr>
  <p:slideViewPr>
    <p:cSldViewPr>
      <p:cViewPr>
        <p:scale>
          <a:sx n="110" d="100"/>
          <a:sy n="110" d="100"/>
        </p:scale>
        <p:origin x="-1480" y="-8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400" d="100"/>
        <a:sy n="4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90665" cy="496968"/>
          </a:xfrm>
          <a:prstGeom prst="rect">
            <a:avLst/>
          </a:prstGeom>
        </p:spPr>
        <p:txBody>
          <a:bodyPr vert="horz" lIns="91303" tIns="45651" rIns="91303" bIns="45651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6867" y="0"/>
            <a:ext cx="2890665" cy="496968"/>
          </a:xfrm>
          <a:prstGeom prst="rect">
            <a:avLst/>
          </a:prstGeom>
        </p:spPr>
        <p:txBody>
          <a:bodyPr vert="horz" lIns="91303" tIns="45651" rIns="91303" bIns="45651" rtlCol="0"/>
          <a:lstStyle>
            <a:lvl1pPr algn="r">
              <a:defRPr sz="1200"/>
            </a:lvl1pPr>
          </a:lstStyle>
          <a:p>
            <a:fld id="{3E922AD3-3235-4A6B-993A-D2C2294C209F}" type="datetimeFigureOut">
              <a:rPr lang="en-GB" smtClean="0"/>
              <a:pPr/>
              <a:t>27/02/2013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46113" y="744538"/>
            <a:ext cx="5376862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03" tIns="45651" rIns="91303" bIns="45651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597" y="4715630"/>
            <a:ext cx="5335894" cy="4467939"/>
          </a:xfrm>
          <a:prstGeom prst="rect">
            <a:avLst/>
          </a:prstGeom>
        </p:spPr>
        <p:txBody>
          <a:bodyPr vert="horz" lIns="91303" tIns="45651" rIns="91303" bIns="4565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671"/>
            <a:ext cx="2890665" cy="496967"/>
          </a:xfrm>
          <a:prstGeom prst="rect">
            <a:avLst/>
          </a:prstGeom>
        </p:spPr>
        <p:txBody>
          <a:bodyPr vert="horz" lIns="91303" tIns="45651" rIns="91303" bIns="45651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6867" y="9429671"/>
            <a:ext cx="2890665" cy="496967"/>
          </a:xfrm>
          <a:prstGeom prst="rect">
            <a:avLst/>
          </a:prstGeom>
        </p:spPr>
        <p:txBody>
          <a:bodyPr vert="horz" lIns="91303" tIns="45651" rIns="91303" bIns="45651" rtlCol="0" anchor="b"/>
          <a:lstStyle>
            <a:lvl1pPr algn="r">
              <a:defRPr sz="1200"/>
            </a:lvl1pPr>
          </a:lstStyle>
          <a:p>
            <a:fld id="{200F5D68-5625-42D0-9004-03F4D20A7D3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11217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CB87D-D42E-462C-B249-9B7C04A10990}" type="datetimeFigureOut">
              <a:rPr lang="en-GB" smtClean="0"/>
              <a:pPr/>
              <a:t>27/02/2013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37CED-2CF0-433B-9D18-F5A41AC2EE4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CB87D-D42E-462C-B249-9B7C04A10990}" type="datetimeFigureOut">
              <a:rPr lang="en-GB" smtClean="0"/>
              <a:pPr/>
              <a:t>27/02/2013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37CED-2CF0-433B-9D18-F5A41AC2EE4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5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CB87D-D42E-462C-B249-9B7C04A10990}" type="datetimeFigureOut">
              <a:rPr lang="en-GB" smtClean="0"/>
              <a:pPr/>
              <a:t>27/02/2013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37CED-2CF0-433B-9D18-F5A41AC2EE4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2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2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CB87D-D42E-462C-B249-9B7C04A10990}" type="datetimeFigureOut">
              <a:rPr lang="en-GB" smtClean="0"/>
              <a:pPr/>
              <a:t>27/02/2013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37CED-2CF0-433B-9D18-F5A41AC2EE4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2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2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3" y="1535113"/>
            <a:ext cx="437858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3" y="2174875"/>
            <a:ext cx="437858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CB87D-D42E-462C-B249-9B7C04A10990}" type="datetimeFigureOut">
              <a:rPr lang="en-GB" smtClean="0"/>
              <a:pPr/>
              <a:t>27/02/2013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37CED-2CF0-433B-9D18-F5A41AC2EE4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CB87D-D42E-462C-B249-9B7C04A10990}" type="datetimeFigureOut">
              <a:rPr lang="en-GB" smtClean="0"/>
              <a:pPr/>
              <a:t>27/02/2013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37CED-2CF0-433B-9D18-F5A41AC2EE4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CB87D-D42E-462C-B249-9B7C04A10990}" type="datetimeFigureOut">
              <a:rPr lang="en-GB" smtClean="0"/>
              <a:pPr/>
              <a:t>27/02/2013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37CED-2CF0-433B-9D18-F5A41AC2EE4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2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052"/>
            <a:ext cx="553773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2" y="1435102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CB87D-D42E-462C-B249-9B7C04A10990}" type="datetimeFigureOut">
              <a:rPr lang="en-GB" smtClean="0"/>
              <a:pPr/>
              <a:t>27/02/2013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37CED-2CF0-433B-9D18-F5A41AC2EE4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1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9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CB87D-D42E-462C-B249-9B7C04A10990}" type="datetimeFigureOut">
              <a:rPr lang="en-GB" smtClean="0"/>
              <a:pPr/>
              <a:t>27/02/2013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37CED-2CF0-433B-9D18-F5A41AC2EE4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CB87D-D42E-462C-B249-9B7C04A10990}" type="datetimeFigureOut">
              <a:rPr lang="en-GB" smtClean="0"/>
              <a:pPr/>
              <a:t>27/02/2013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37CED-2CF0-433B-9D18-F5A41AC2EE4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40"/>
            <a:ext cx="65214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CB87D-D42E-462C-B249-9B7C04A10990}" type="datetimeFigureOut">
              <a:rPr lang="en-GB" smtClean="0"/>
              <a:pPr/>
              <a:t>27/02/2013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37CED-2CF0-433B-9D18-F5A41AC2EE4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2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2CB87D-D42E-462C-B249-9B7C04A10990}" type="datetimeFigureOut">
              <a:rPr lang="en-GB" smtClean="0"/>
              <a:pPr/>
              <a:t>27/02/2013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837CED-2CF0-433B-9D18-F5A41AC2EE4A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4" Type="http://schemas.openxmlformats.org/officeDocument/2006/relationships/image" Target="../media/image3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Straight Connector 27"/>
          <p:cNvCxnSpPr/>
          <p:nvPr/>
        </p:nvCxnSpPr>
        <p:spPr>
          <a:xfrm>
            <a:off x="1866106" y="4002719"/>
            <a:ext cx="41604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436719" y="3906694"/>
            <a:ext cx="7280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smtClean="0"/>
              <a:t>100</a:t>
            </a:r>
            <a:endParaRPr lang="en-GB" sz="1000" dirty="0"/>
          </a:p>
        </p:txBody>
      </p:sp>
      <p:cxnSp>
        <p:nvCxnSpPr>
          <p:cNvPr id="30" name="Straight Connector 29"/>
          <p:cNvCxnSpPr/>
          <p:nvPr/>
        </p:nvCxnSpPr>
        <p:spPr>
          <a:xfrm>
            <a:off x="1866106" y="3862132"/>
            <a:ext cx="41604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436719" y="3766107"/>
            <a:ext cx="7280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smtClean="0"/>
              <a:t>200</a:t>
            </a:r>
            <a:endParaRPr lang="en-GB" sz="1000" dirty="0"/>
          </a:p>
        </p:txBody>
      </p:sp>
      <p:cxnSp>
        <p:nvCxnSpPr>
          <p:cNvPr id="32" name="Straight Connector 31"/>
          <p:cNvCxnSpPr/>
          <p:nvPr/>
        </p:nvCxnSpPr>
        <p:spPr>
          <a:xfrm>
            <a:off x="1866106" y="3722762"/>
            <a:ext cx="41604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1436719" y="3626737"/>
            <a:ext cx="7280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smtClean="0"/>
              <a:t>300</a:t>
            </a:r>
            <a:endParaRPr lang="en-GB" sz="1000" dirty="0"/>
          </a:p>
        </p:txBody>
      </p:sp>
      <p:cxnSp>
        <p:nvCxnSpPr>
          <p:cNvPr id="20" name="Straight Connector 19"/>
          <p:cNvCxnSpPr/>
          <p:nvPr/>
        </p:nvCxnSpPr>
        <p:spPr>
          <a:xfrm>
            <a:off x="1645973" y="3426940"/>
            <a:ext cx="41604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216586" y="3330915"/>
            <a:ext cx="7280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smtClean="0"/>
              <a:t>100</a:t>
            </a:r>
            <a:endParaRPr lang="en-GB" sz="1000" dirty="0"/>
          </a:p>
        </p:txBody>
      </p:sp>
      <p:cxnSp>
        <p:nvCxnSpPr>
          <p:cNvPr id="22" name="Straight Connector 21"/>
          <p:cNvCxnSpPr/>
          <p:nvPr/>
        </p:nvCxnSpPr>
        <p:spPr>
          <a:xfrm>
            <a:off x="1645973" y="3286353"/>
            <a:ext cx="41604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1216586" y="3190329"/>
            <a:ext cx="7280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smtClean="0"/>
              <a:t>200</a:t>
            </a:r>
            <a:endParaRPr lang="en-GB" sz="1000" dirty="0"/>
          </a:p>
        </p:txBody>
      </p:sp>
      <p:cxnSp>
        <p:nvCxnSpPr>
          <p:cNvPr id="24" name="Straight Connector 23"/>
          <p:cNvCxnSpPr/>
          <p:nvPr/>
        </p:nvCxnSpPr>
        <p:spPr>
          <a:xfrm>
            <a:off x="1645973" y="3146983"/>
            <a:ext cx="41604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216586" y="3050958"/>
            <a:ext cx="7280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smtClean="0"/>
              <a:t>300</a:t>
            </a:r>
            <a:endParaRPr lang="en-GB" sz="1000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1645973" y="2832874"/>
            <a:ext cx="41604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216586" y="2736849"/>
            <a:ext cx="7280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smtClean="0"/>
              <a:t>100</a:t>
            </a:r>
            <a:endParaRPr lang="en-GB" sz="1000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645973" y="2692287"/>
            <a:ext cx="41604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216586" y="2596263"/>
            <a:ext cx="7280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smtClean="0"/>
              <a:t>200</a:t>
            </a:r>
            <a:endParaRPr lang="en-GB" sz="1000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645973" y="2552917"/>
            <a:ext cx="41604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216586" y="2456892"/>
            <a:ext cx="7280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smtClean="0"/>
              <a:t>300</a:t>
            </a:r>
            <a:endParaRPr lang="en-GB" sz="1000" dirty="0"/>
          </a:p>
        </p:txBody>
      </p:sp>
      <p:pic>
        <p:nvPicPr>
          <p:cNvPr id="4" name="Content Placeholder 3" descr="qpcr ms gs.tif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contrast="24000"/>
          </a:blip>
          <a:srcRect l="1972" t="65172" b="13104"/>
          <a:stretch>
            <a:fillRect/>
          </a:stretch>
        </p:blipFill>
        <p:spPr>
          <a:xfrm>
            <a:off x="1736644" y="2510899"/>
            <a:ext cx="5170933" cy="486054"/>
          </a:xfrm>
          <a:ln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 rot="16200000">
            <a:off x="2645551" y="1802439"/>
            <a:ext cx="12421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smtClean="0"/>
              <a:t>Excess  No antibody</a:t>
            </a:r>
            <a:endParaRPr lang="en-GB" sz="1000" dirty="0"/>
          </a:p>
        </p:txBody>
      </p:sp>
      <p:sp>
        <p:nvSpPr>
          <p:cNvPr id="6" name="TextBox 5"/>
          <p:cNvSpPr txBox="1"/>
          <p:nvPr/>
        </p:nvSpPr>
        <p:spPr>
          <a:xfrm rot="16200000">
            <a:off x="2084852" y="1839127"/>
            <a:ext cx="11687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err="1" smtClean="0"/>
              <a:t>ChIP</a:t>
            </a:r>
            <a:r>
              <a:rPr lang="en-GB" sz="1000" dirty="0" smtClean="0"/>
              <a:t> Excess </a:t>
            </a:r>
            <a:endParaRPr lang="en-GB" sz="1000" dirty="0"/>
          </a:p>
        </p:txBody>
      </p:sp>
      <p:sp>
        <p:nvSpPr>
          <p:cNvPr id="7" name="TextBox 6"/>
          <p:cNvSpPr txBox="1"/>
          <p:nvPr/>
        </p:nvSpPr>
        <p:spPr>
          <a:xfrm rot="16200000">
            <a:off x="5905758" y="1964457"/>
            <a:ext cx="9181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smtClean="0"/>
              <a:t>No DNA</a:t>
            </a:r>
            <a:endParaRPr lang="en-GB" sz="1000" dirty="0"/>
          </a:p>
        </p:txBody>
      </p:sp>
      <p:sp>
        <p:nvSpPr>
          <p:cNvPr id="8" name="TextBox 7"/>
          <p:cNvSpPr txBox="1"/>
          <p:nvPr/>
        </p:nvSpPr>
        <p:spPr>
          <a:xfrm rot="16200000">
            <a:off x="4679778" y="1964457"/>
            <a:ext cx="9181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smtClean="0"/>
              <a:t>Input Excess</a:t>
            </a:r>
            <a:endParaRPr lang="en-GB" sz="1000" dirty="0"/>
          </a:p>
        </p:txBody>
      </p:sp>
      <p:sp>
        <p:nvSpPr>
          <p:cNvPr id="9" name="TextBox 8"/>
          <p:cNvSpPr txBox="1"/>
          <p:nvPr/>
        </p:nvSpPr>
        <p:spPr>
          <a:xfrm rot="16200000">
            <a:off x="5260228" y="1964457"/>
            <a:ext cx="9181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smtClean="0"/>
              <a:t>Input Limiting</a:t>
            </a:r>
            <a:endParaRPr lang="en-GB" sz="1000" dirty="0"/>
          </a:p>
        </p:txBody>
      </p:sp>
      <p:sp>
        <p:nvSpPr>
          <p:cNvPr id="10" name="TextBox 9"/>
          <p:cNvSpPr txBox="1"/>
          <p:nvPr/>
        </p:nvSpPr>
        <p:spPr>
          <a:xfrm rot="16200000">
            <a:off x="3910464" y="1725495"/>
            <a:ext cx="12421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smtClean="0"/>
              <a:t>Limiting No antibody</a:t>
            </a:r>
            <a:endParaRPr lang="en-GB" sz="1000" dirty="0"/>
          </a:p>
        </p:txBody>
      </p:sp>
      <p:sp>
        <p:nvSpPr>
          <p:cNvPr id="11" name="TextBox 10"/>
          <p:cNvSpPr txBox="1"/>
          <p:nvPr/>
        </p:nvSpPr>
        <p:spPr>
          <a:xfrm rot="16200000">
            <a:off x="3279305" y="1812124"/>
            <a:ext cx="12227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err="1" smtClean="0"/>
              <a:t>ChIP</a:t>
            </a:r>
            <a:r>
              <a:rPr lang="en-GB" sz="1000" dirty="0" smtClean="0"/>
              <a:t> Limiting </a:t>
            </a:r>
            <a:endParaRPr lang="en-GB" sz="1000" dirty="0"/>
          </a:p>
        </p:txBody>
      </p:sp>
      <p:sp>
        <p:nvSpPr>
          <p:cNvPr id="18" name="TextBox 17"/>
          <p:cNvSpPr txBox="1"/>
          <p:nvPr/>
        </p:nvSpPr>
        <p:spPr>
          <a:xfrm>
            <a:off x="7041233" y="2564904"/>
            <a:ext cx="20802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glnA1</a:t>
            </a:r>
            <a:endParaRPr lang="en-GB" dirty="0"/>
          </a:p>
        </p:txBody>
      </p:sp>
      <p:pic>
        <p:nvPicPr>
          <p:cNvPr id="19" name="Picture 18" descr="qpcr ms  nirb.tif"/>
          <p:cNvPicPr>
            <a:picLocks noChangeAspect="1"/>
          </p:cNvPicPr>
          <p:nvPr/>
        </p:nvPicPr>
        <p:blipFill>
          <a:blip r:embed="rId3" cstate="print">
            <a:lum bright="-22000" contrast="17000"/>
          </a:blip>
          <a:srcRect l="6780" t="62692" b="18869"/>
          <a:stretch>
            <a:fillRect/>
          </a:stretch>
        </p:blipFill>
        <p:spPr>
          <a:xfrm>
            <a:off x="1736643" y="3069246"/>
            <a:ext cx="5200578" cy="491003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7145244" y="3212976"/>
            <a:ext cx="20802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 smtClean="0"/>
              <a:t>nirB</a:t>
            </a:r>
            <a:endParaRPr lang="en-GB" dirty="0"/>
          </a:p>
        </p:txBody>
      </p:sp>
      <p:pic>
        <p:nvPicPr>
          <p:cNvPr id="27" name="Content Placeholder 3" descr="ms non de qpcr 4 3224.tif"/>
          <p:cNvPicPr>
            <a:picLocks noChangeAspect="1"/>
          </p:cNvPicPr>
          <p:nvPr/>
        </p:nvPicPr>
        <p:blipFill>
          <a:blip r:embed="rId4" cstate="print">
            <a:lum bright="20000" contrast="47000"/>
          </a:blip>
          <a:srcRect l="2667" t="54889" r="1313" b="30792"/>
          <a:stretch>
            <a:fillRect/>
          </a:stretch>
        </p:blipFill>
        <p:spPr>
          <a:xfrm>
            <a:off x="1944666" y="3645024"/>
            <a:ext cx="4992555" cy="43204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4" name="TextBox 33"/>
          <p:cNvSpPr txBox="1"/>
          <p:nvPr/>
        </p:nvSpPr>
        <p:spPr>
          <a:xfrm>
            <a:off x="7145244" y="3699030"/>
            <a:ext cx="2704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msmeg_3224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956556" y="2389503"/>
            <a:ext cx="5720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 smtClean="0"/>
              <a:t>A</a:t>
            </a:r>
            <a:endParaRPr lang="en-GB" sz="1200" b="1" dirty="0"/>
          </a:p>
        </p:txBody>
      </p:sp>
      <p:sp>
        <p:nvSpPr>
          <p:cNvPr id="35" name="TextBox 34"/>
          <p:cNvSpPr txBox="1"/>
          <p:nvPr/>
        </p:nvSpPr>
        <p:spPr>
          <a:xfrm>
            <a:off x="956556" y="3005227"/>
            <a:ext cx="5720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/>
              <a:t>B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56556" y="3586354"/>
            <a:ext cx="5720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 smtClean="0"/>
              <a:t>C</a:t>
            </a:r>
            <a:endParaRPr lang="en-GB" sz="12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3115</TotalTime>
  <Words>31</Words>
  <Application>Microsoft Macintosh PowerPoint</Application>
  <PresentationFormat>A4 Paper (210x297 mm)</PresentationFormat>
  <Paragraphs>22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Imperial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Victoria Jenkins</dc:creator>
  <cp:lastModifiedBy>Brian Robertson</cp:lastModifiedBy>
  <cp:revision>221</cp:revision>
  <dcterms:created xsi:type="dcterms:W3CDTF">2012-07-09T10:39:38Z</dcterms:created>
  <dcterms:modified xsi:type="dcterms:W3CDTF">2013-02-27T17:17:24Z</dcterms:modified>
</cp:coreProperties>
</file>