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51" r:id="rId2"/>
  </p:sldIdLst>
  <p:sldSz cx="6858000" cy="9144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584" y="3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New%20files%20and%20folders%203-15-12\Repeats%20data%20for%20paper\Consolidated%20Repeats%20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New%20files%20and%20folders%203-15-12\Repeats%20data%20for%20paper\Consolidated%20Repeats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337529993028675E-2"/>
          <c:y val="5.5282262917929023E-2"/>
          <c:w val="0.60134325197386562"/>
          <c:h val="0.81997919691302101"/>
        </c:manualLayout>
      </c:layout>
      <c:lineChart>
        <c:grouping val="standard"/>
        <c:ser>
          <c:idx val="0"/>
          <c:order val="0"/>
          <c:tx>
            <c:v>chromosome 7</c:v>
          </c:tx>
          <c:marker>
            <c:symbol val="none"/>
          </c:marker>
          <c:cat>
            <c:numRef>
              <c:f>'MGR583'!$A$8:$A$24</c:f>
              <c:numCache>
                <c:formatCode>General</c:formatCode>
                <c:ptCount val="1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  <c:pt idx="7">
                  <c:v>25</c:v>
                </c:pt>
                <c:pt idx="8">
                  <c:v>26</c:v>
                </c:pt>
                <c:pt idx="9">
                  <c:v>27</c:v>
                </c:pt>
                <c:pt idx="10">
                  <c:v>28</c:v>
                </c:pt>
                <c:pt idx="11">
                  <c:v>29</c:v>
                </c:pt>
                <c:pt idx="12">
                  <c:v>30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34</c:v>
                </c:pt>
              </c:numCache>
            </c:numRef>
          </c:cat>
          <c:val>
            <c:numRef>
              <c:f>'MGR583'!$K$8:$K$24</c:f>
              <c:numCache>
                <c:formatCode>General</c:formatCode>
                <c:ptCount val="17"/>
                <c:pt idx="0">
                  <c:v>3.0443991369583752</c:v>
                </c:pt>
                <c:pt idx="1">
                  <c:v>11.409568677131377</c:v>
                </c:pt>
                <c:pt idx="2">
                  <c:v>22.52419881628694</c:v>
                </c:pt>
                <c:pt idx="3">
                  <c:v>20.148854886280461</c:v>
                </c:pt>
                <c:pt idx="4">
                  <c:v>14.091727864763753</c:v>
                </c:pt>
                <c:pt idx="5">
                  <c:v>13.796789326787971</c:v>
                </c:pt>
                <c:pt idx="6">
                  <c:v>10.273362497278251</c:v>
                </c:pt>
                <c:pt idx="7">
                  <c:v>1.785466854054907</c:v>
                </c:pt>
                <c:pt idx="8">
                  <c:v>1.0946376610780129</c:v>
                </c:pt>
                <c:pt idx="9">
                  <c:v>0.66707575367683747</c:v>
                </c:pt>
                <c:pt idx="10">
                  <c:v>0.42558245412617035</c:v>
                </c:pt>
                <c:pt idx="11">
                  <c:v>0.27712345850076209</c:v>
                </c:pt>
                <c:pt idx="12">
                  <c:v>0.30087689780082943</c:v>
                </c:pt>
                <c:pt idx="13">
                  <c:v>9.8972663750272583E-2</c:v>
                </c:pt>
                <c:pt idx="14">
                  <c:v>3.7609612225103603E-2</c:v>
                </c:pt>
                <c:pt idx="15">
                  <c:v>1.9794532750054435E-2</c:v>
                </c:pt>
                <c:pt idx="16">
                  <c:v>3.9589065500108891E-3</c:v>
                </c:pt>
              </c:numCache>
            </c:numRef>
          </c:val>
        </c:ser>
        <c:ser>
          <c:idx val="1"/>
          <c:order val="1"/>
          <c:tx>
            <c:v>chromosome 5</c:v>
          </c:tx>
          <c:marker>
            <c:symbol val="none"/>
          </c:marker>
          <c:cat>
            <c:numRef>
              <c:f>'MGR583'!$A$8:$A$24</c:f>
              <c:numCache>
                <c:formatCode>General</c:formatCode>
                <c:ptCount val="1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  <c:pt idx="7">
                  <c:v>25</c:v>
                </c:pt>
                <c:pt idx="8">
                  <c:v>26</c:v>
                </c:pt>
                <c:pt idx="9">
                  <c:v>27</c:v>
                </c:pt>
                <c:pt idx="10">
                  <c:v>28</c:v>
                </c:pt>
                <c:pt idx="11">
                  <c:v>29</c:v>
                </c:pt>
                <c:pt idx="12">
                  <c:v>30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34</c:v>
                </c:pt>
              </c:numCache>
            </c:numRef>
          </c:cat>
          <c:val>
            <c:numRef>
              <c:f>'MGR583'!$L$8:$L$24</c:f>
              <c:numCache>
                <c:formatCode>General</c:formatCode>
                <c:ptCount val="17"/>
                <c:pt idx="0">
                  <c:v>3.8221546821394847</c:v>
                </c:pt>
                <c:pt idx="1">
                  <c:v>14.112039787248754</c:v>
                </c:pt>
                <c:pt idx="2">
                  <c:v>20.738642904837487</c:v>
                </c:pt>
                <c:pt idx="3">
                  <c:v>11.687504317192802</c:v>
                </c:pt>
                <c:pt idx="4">
                  <c:v>11.63224424949923</c:v>
                </c:pt>
                <c:pt idx="5">
                  <c:v>14.890285740600032</c:v>
                </c:pt>
                <c:pt idx="6">
                  <c:v>13.471944003131403</c:v>
                </c:pt>
                <c:pt idx="7">
                  <c:v>3.6149294282885487</c:v>
                </c:pt>
                <c:pt idx="8">
                  <c:v>2.1183025949206788</c:v>
                </c:pt>
                <c:pt idx="9">
                  <c:v>1.2525615343878795</c:v>
                </c:pt>
                <c:pt idx="10">
                  <c:v>1.1190163707950542</c:v>
                </c:pt>
                <c:pt idx="11">
                  <c:v>0.667725817964131</c:v>
                </c:pt>
                <c:pt idx="12">
                  <c:v>0.49503810642168039</c:v>
                </c:pt>
                <c:pt idx="13">
                  <c:v>0.20031774538923824</c:v>
                </c:pt>
                <c:pt idx="14">
                  <c:v>0.12894015795169386</c:v>
                </c:pt>
                <c:pt idx="15">
                  <c:v>4.8352559231885084E-2</c:v>
                </c:pt>
                <c:pt idx="16">
                  <c:v>0</c:v>
                </c:pt>
              </c:numCache>
            </c:numRef>
          </c:val>
        </c:ser>
        <c:ser>
          <c:idx val="2"/>
          <c:order val="2"/>
          <c:tx>
            <c:v>chromosome 8</c:v>
          </c:tx>
          <c:marker>
            <c:symbol val="none"/>
          </c:marker>
          <c:cat>
            <c:numRef>
              <c:f>'MGR583'!$A$8:$A$24</c:f>
              <c:numCache>
                <c:formatCode>General</c:formatCode>
                <c:ptCount val="1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  <c:pt idx="7">
                  <c:v>25</c:v>
                </c:pt>
                <c:pt idx="8">
                  <c:v>26</c:v>
                </c:pt>
                <c:pt idx="9">
                  <c:v>27</c:v>
                </c:pt>
                <c:pt idx="10">
                  <c:v>28</c:v>
                </c:pt>
                <c:pt idx="11">
                  <c:v>29</c:v>
                </c:pt>
                <c:pt idx="12">
                  <c:v>30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34</c:v>
                </c:pt>
              </c:numCache>
            </c:numRef>
          </c:cat>
          <c:val>
            <c:numRef>
              <c:f>'MGR583'!$M$8:$M$24</c:f>
              <c:numCache>
                <c:formatCode>General</c:formatCode>
                <c:ptCount val="17"/>
                <c:pt idx="0">
                  <c:v>1.8216080402010051</c:v>
                </c:pt>
                <c:pt idx="1">
                  <c:v>15.549972082635398</c:v>
                </c:pt>
                <c:pt idx="2">
                  <c:v>19.500279173646007</c:v>
                </c:pt>
                <c:pt idx="3">
                  <c:v>10.559743160245672</c:v>
                </c:pt>
                <c:pt idx="4">
                  <c:v>12.241764377442768</c:v>
                </c:pt>
                <c:pt idx="5">
                  <c:v>16.289782244556047</c:v>
                </c:pt>
                <c:pt idx="6">
                  <c:v>17.231993299832531</c:v>
                </c:pt>
                <c:pt idx="7">
                  <c:v>3.1127861529871592</c:v>
                </c:pt>
                <c:pt idx="8">
                  <c:v>1.8006700167504188</c:v>
                </c:pt>
                <c:pt idx="9">
                  <c:v>0.25125628140703515</c:v>
                </c:pt>
                <c:pt idx="10">
                  <c:v>0.60022333891680624</c:v>
                </c:pt>
                <c:pt idx="11">
                  <c:v>0.36990508096035807</c:v>
                </c:pt>
                <c:pt idx="12">
                  <c:v>0.551367950865437</c:v>
                </c:pt>
                <c:pt idx="13">
                  <c:v>3.4896705750977156E-2</c:v>
                </c:pt>
                <c:pt idx="14">
                  <c:v>5.5834729201563404E-2</c:v>
                </c:pt>
                <c:pt idx="15">
                  <c:v>1.3958682300390839E-2</c:v>
                </c:pt>
                <c:pt idx="16">
                  <c:v>1.3958682300390839E-2</c:v>
                </c:pt>
              </c:numCache>
            </c:numRef>
          </c:val>
        </c:ser>
        <c:ser>
          <c:idx val="3"/>
          <c:order val="3"/>
          <c:tx>
            <c:v>chromosome 3</c:v>
          </c:tx>
          <c:marker>
            <c:symbol val="none"/>
          </c:marker>
          <c:cat>
            <c:numRef>
              <c:f>'MGR583'!$A$8:$A$24</c:f>
              <c:numCache>
                <c:formatCode>General</c:formatCode>
                <c:ptCount val="1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  <c:pt idx="7">
                  <c:v>25</c:v>
                </c:pt>
                <c:pt idx="8">
                  <c:v>26</c:v>
                </c:pt>
                <c:pt idx="9">
                  <c:v>27</c:v>
                </c:pt>
                <c:pt idx="10">
                  <c:v>28</c:v>
                </c:pt>
                <c:pt idx="11">
                  <c:v>29</c:v>
                </c:pt>
                <c:pt idx="12">
                  <c:v>30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34</c:v>
                </c:pt>
              </c:numCache>
            </c:numRef>
          </c:cat>
          <c:val>
            <c:numRef>
              <c:f>'MGR583'!$N$8:$N$24</c:f>
              <c:numCache>
                <c:formatCode>General</c:formatCode>
                <c:ptCount val="17"/>
                <c:pt idx="0">
                  <c:v>2.654414065834021</c:v>
                </c:pt>
                <c:pt idx="1">
                  <c:v>10.60627613872372</c:v>
                </c:pt>
                <c:pt idx="2">
                  <c:v>20.751657230646675</c:v>
                </c:pt>
                <c:pt idx="3">
                  <c:v>18.57378588295542</c:v>
                </c:pt>
                <c:pt idx="4">
                  <c:v>17.751571879712081</c:v>
                </c:pt>
                <c:pt idx="5">
                  <c:v>17.302056957523686</c:v>
                </c:pt>
                <c:pt idx="6">
                  <c:v>8.7555833736379718</c:v>
                </c:pt>
                <c:pt idx="7">
                  <c:v>1.3755725625195601</c:v>
                </c:pt>
                <c:pt idx="8">
                  <c:v>0.70130017923696109</c:v>
                </c:pt>
                <c:pt idx="9">
                  <c:v>0.46800762468349028</c:v>
                </c:pt>
                <c:pt idx="10">
                  <c:v>0.41964209508094202</c:v>
                </c:pt>
                <c:pt idx="11">
                  <c:v>0.22475746109419933</c:v>
                </c:pt>
                <c:pt idx="12">
                  <c:v>0.3072633645338424</c:v>
                </c:pt>
                <c:pt idx="13">
                  <c:v>6.8280747674187015E-2</c:v>
                </c:pt>
                <c:pt idx="14">
                  <c:v>1.9915218071637885E-2</c:v>
                </c:pt>
                <c:pt idx="15">
                  <c:v>1.1380124612364574E-2</c:v>
                </c:pt>
                <c:pt idx="16">
                  <c:v>8.5350934592734011E-3</c:v>
                </c:pt>
              </c:numCache>
            </c:numRef>
          </c:val>
        </c:ser>
        <c:ser>
          <c:idx val="5"/>
          <c:order val="4"/>
          <c:tx>
            <c:v>chromosome 6</c:v>
          </c:tx>
          <c:marker>
            <c:symbol val="none"/>
          </c:marker>
          <c:cat>
            <c:numRef>
              <c:f>'MGR583'!$A$8:$A$24</c:f>
              <c:numCache>
                <c:formatCode>General</c:formatCode>
                <c:ptCount val="1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  <c:pt idx="7">
                  <c:v>25</c:v>
                </c:pt>
                <c:pt idx="8">
                  <c:v>26</c:v>
                </c:pt>
                <c:pt idx="9">
                  <c:v>27</c:v>
                </c:pt>
                <c:pt idx="10">
                  <c:v>28</c:v>
                </c:pt>
                <c:pt idx="11">
                  <c:v>29</c:v>
                </c:pt>
                <c:pt idx="12">
                  <c:v>30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34</c:v>
                </c:pt>
              </c:numCache>
            </c:numRef>
          </c:cat>
          <c:val>
            <c:numRef>
              <c:f>'MGR583'!$O$8:$O$24</c:f>
              <c:numCache>
                <c:formatCode>General</c:formatCode>
                <c:ptCount val="17"/>
                <c:pt idx="0">
                  <c:v>2.6156779547224542</c:v>
                </c:pt>
                <c:pt idx="1">
                  <c:v>10.924617987485565</c:v>
                </c:pt>
                <c:pt idx="2">
                  <c:v>20.816660848081209</c:v>
                </c:pt>
                <c:pt idx="3">
                  <c:v>18.14055912130409</c:v>
                </c:pt>
                <c:pt idx="4">
                  <c:v>17.406074603217228</c:v>
                </c:pt>
                <c:pt idx="5">
                  <c:v>17.226146037543206</c:v>
                </c:pt>
                <c:pt idx="6">
                  <c:v>8.9172060047801924</c:v>
                </c:pt>
                <c:pt idx="7">
                  <c:v>1.5992158337137834</c:v>
                </c:pt>
                <c:pt idx="8">
                  <c:v>0.82579155141391802</c:v>
                </c:pt>
                <c:pt idx="9">
                  <c:v>0.43102290732336268</c:v>
                </c:pt>
                <c:pt idx="10">
                  <c:v>0.40148239654107482</c:v>
                </c:pt>
                <c:pt idx="11">
                  <c:v>0.22826758331766794</c:v>
                </c:pt>
                <c:pt idx="12">
                  <c:v>0.3464296264468138</c:v>
                </c:pt>
                <c:pt idx="13">
                  <c:v>7.2508526465612164E-2</c:v>
                </c:pt>
                <c:pt idx="14">
                  <c:v>2.6855009802078611E-2</c:v>
                </c:pt>
                <c:pt idx="15">
                  <c:v>1.3427504901039305E-2</c:v>
                </c:pt>
                <c:pt idx="16">
                  <c:v>8.0565029406236017E-3</c:v>
                </c:pt>
              </c:numCache>
            </c:numRef>
          </c:val>
        </c:ser>
        <c:ser>
          <c:idx val="6"/>
          <c:order val="5"/>
          <c:tx>
            <c:v>chromosome 4</c:v>
          </c:tx>
          <c:marker>
            <c:symbol val="none"/>
          </c:marker>
          <c:cat>
            <c:numRef>
              <c:f>'MGR583'!$A$8:$A$24</c:f>
              <c:numCache>
                <c:formatCode>General</c:formatCode>
                <c:ptCount val="17"/>
                <c:pt idx="0">
                  <c:v>18</c:v>
                </c:pt>
                <c:pt idx="1">
                  <c:v>19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23</c:v>
                </c:pt>
                <c:pt idx="6">
                  <c:v>24</c:v>
                </c:pt>
                <c:pt idx="7">
                  <c:v>25</c:v>
                </c:pt>
                <c:pt idx="8">
                  <c:v>26</c:v>
                </c:pt>
                <c:pt idx="9">
                  <c:v>27</c:v>
                </c:pt>
                <c:pt idx="10">
                  <c:v>28</c:v>
                </c:pt>
                <c:pt idx="11">
                  <c:v>29</c:v>
                </c:pt>
                <c:pt idx="12">
                  <c:v>30</c:v>
                </c:pt>
                <c:pt idx="13">
                  <c:v>31</c:v>
                </c:pt>
                <c:pt idx="14">
                  <c:v>32</c:v>
                </c:pt>
                <c:pt idx="15">
                  <c:v>33</c:v>
                </c:pt>
                <c:pt idx="16">
                  <c:v>34</c:v>
                </c:pt>
              </c:numCache>
            </c:numRef>
          </c:cat>
          <c:val>
            <c:numRef>
              <c:f>'MGR583'!$P$8:$P$24</c:f>
              <c:numCache>
                <c:formatCode>General</c:formatCode>
                <c:ptCount val="17"/>
                <c:pt idx="0">
                  <c:v>3.2036563704891043</c:v>
                </c:pt>
                <c:pt idx="1">
                  <c:v>9.2968851535762251</c:v>
                </c:pt>
                <c:pt idx="2">
                  <c:v>23.575791708183512</c:v>
                </c:pt>
                <c:pt idx="3">
                  <c:v>22.581553524238618</c:v>
                </c:pt>
                <c:pt idx="4">
                  <c:v>14.829095004982022</c:v>
                </c:pt>
                <c:pt idx="5">
                  <c:v>13.221851579084168</c:v>
                </c:pt>
                <c:pt idx="6">
                  <c:v>9.8189143525538185</c:v>
                </c:pt>
                <c:pt idx="7">
                  <c:v>1.303989949313348</c:v>
                </c:pt>
                <c:pt idx="8">
                  <c:v>0.59784256812372738</c:v>
                </c:pt>
                <c:pt idx="9">
                  <c:v>0.48087337001256436</c:v>
                </c:pt>
                <c:pt idx="10">
                  <c:v>0.42888705974093488</c:v>
                </c:pt>
                <c:pt idx="11">
                  <c:v>0.23177229996101026</c:v>
                </c:pt>
                <c:pt idx="12">
                  <c:v>0.29458909153922891</c:v>
                </c:pt>
                <c:pt idx="13">
                  <c:v>9.0976042975350183E-2</c:v>
                </c:pt>
                <c:pt idx="14">
                  <c:v>3.4657540181085654E-2</c:v>
                </c:pt>
                <c:pt idx="15">
                  <c:v>8.6643850452714118E-3</c:v>
                </c:pt>
                <c:pt idx="16">
                  <c:v>0</c:v>
                </c:pt>
              </c:numCache>
            </c:numRef>
          </c:val>
        </c:ser>
        <c:marker val="1"/>
        <c:axId val="72860032"/>
        <c:axId val="72861568"/>
      </c:lineChart>
      <c:catAx>
        <c:axId val="72860032"/>
        <c:scaling>
          <c:orientation val="minMax"/>
        </c:scaling>
        <c:axPos val="b"/>
        <c:numFmt formatCode="General" sourceLinked="1"/>
        <c:tickLblPos val="nextTo"/>
        <c:crossAx val="72861568"/>
        <c:crosses val="autoZero"/>
        <c:auto val="1"/>
        <c:lblAlgn val="ctr"/>
        <c:lblOffset val="100"/>
        <c:tickLblSkip val="2"/>
      </c:catAx>
      <c:valAx>
        <c:axId val="72861568"/>
        <c:scaling>
          <c:orientation val="minMax"/>
        </c:scaling>
        <c:axPos val="l"/>
        <c:majorGridlines/>
        <c:numFmt formatCode="General" sourceLinked="1"/>
        <c:tickLblPos val="nextTo"/>
        <c:crossAx val="72860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509856574747862"/>
          <c:y val="0.20996454390569599"/>
          <c:w val="0.32490150937890244"/>
          <c:h val="0.5402364871090255"/>
        </c:manualLayout>
      </c:layout>
      <c:txPr>
        <a:bodyPr/>
        <a:lstStyle/>
        <a:p>
          <a:pPr>
            <a:defRPr sz="700"/>
          </a:pPr>
          <a:endParaRPr lang="en-US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1801378311317642"/>
          <c:y val="8.426320343836799E-2"/>
          <c:w val="0.5282062590536839"/>
          <c:h val="0.72560584981522114"/>
        </c:manualLayout>
      </c:layout>
      <c:lineChart>
        <c:grouping val="standard"/>
        <c:ser>
          <c:idx val="0"/>
          <c:order val="0"/>
          <c:tx>
            <c:v>chromosome 7</c:v>
          </c:tx>
          <c:marker>
            <c:symbol val="none"/>
          </c:marker>
          <c:cat>
            <c:strLit>
              <c:ptCount val="5"/>
              <c:pt idx="0">
                <c:v>CM</c:v>
              </c:pt>
              <c:pt idx="1">
                <c:v> CS</c:v>
              </c:pt>
              <c:pt idx="2">
                <c:v> MM</c:v>
              </c:pt>
              <c:pt idx="3">
                <c:v> NS</c:v>
              </c:pt>
              <c:pt idx="4">
                <c:v> PQ</c:v>
              </c:pt>
            </c:strLit>
          </c:cat>
          <c:val>
            <c:numRef>
              <c:f>'MGR583'!$C$42:$G$42</c:f>
              <c:numCache>
                <c:formatCode>General</c:formatCode>
                <c:ptCount val="5"/>
                <c:pt idx="0">
                  <c:v>19.679724460104133</c:v>
                </c:pt>
                <c:pt idx="1">
                  <c:v>15.437756091767454</c:v>
                </c:pt>
                <c:pt idx="2">
                  <c:v>15.683208297868129</c:v>
                </c:pt>
                <c:pt idx="3">
                  <c:v>23.834596884340542</c:v>
                </c:pt>
                <c:pt idx="4">
                  <c:v>25.364714265919726</c:v>
                </c:pt>
              </c:numCache>
            </c:numRef>
          </c:val>
        </c:ser>
        <c:ser>
          <c:idx val="1"/>
          <c:order val="1"/>
          <c:tx>
            <c:v>chromosome 5</c:v>
          </c:tx>
          <c:marker>
            <c:symbol val="none"/>
          </c:marker>
          <c:cat>
            <c:strLit>
              <c:ptCount val="5"/>
              <c:pt idx="0">
                <c:v>CM</c:v>
              </c:pt>
              <c:pt idx="1">
                <c:v> CS</c:v>
              </c:pt>
              <c:pt idx="2">
                <c:v> MM</c:v>
              </c:pt>
              <c:pt idx="3">
                <c:v> NS</c:v>
              </c:pt>
              <c:pt idx="4">
                <c:v> PQ</c:v>
              </c:pt>
            </c:strLit>
          </c:cat>
          <c:val>
            <c:numRef>
              <c:f>'MGR583'!$C$43:$G$43</c:f>
              <c:numCache>
                <c:formatCode>General</c:formatCode>
                <c:ptCount val="5"/>
                <c:pt idx="0">
                  <c:v>21.148488406898331</c:v>
                </c:pt>
                <c:pt idx="1">
                  <c:v>16.987865810135617</c:v>
                </c:pt>
                <c:pt idx="2">
                  <c:v>26.347539775736173</c:v>
                </c:pt>
                <c:pt idx="3">
                  <c:v>17.895051921438654</c:v>
                </c:pt>
                <c:pt idx="4">
                  <c:v>17.621054085791254</c:v>
                </c:pt>
              </c:numCache>
            </c:numRef>
          </c:val>
        </c:ser>
        <c:ser>
          <c:idx val="2"/>
          <c:order val="2"/>
          <c:tx>
            <c:v>chromosome 8</c:v>
          </c:tx>
          <c:marker>
            <c:symbol val="none"/>
          </c:marker>
          <c:cat>
            <c:strLit>
              <c:ptCount val="5"/>
              <c:pt idx="0">
                <c:v>CM</c:v>
              </c:pt>
              <c:pt idx="1">
                <c:v> CS</c:v>
              </c:pt>
              <c:pt idx="2">
                <c:v> MM</c:v>
              </c:pt>
              <c:pt idx="3">
                <c:v> NS</c:v>
              </c:pt>
              <c:pt idx="4">
                <c:v> PQ</c:v>
              </c:pt>
            </c:strLit>
          </c:cat>
          <c:val>
            <c:numRef>
              <c:f>'MGR583'!$C$44:$G$44</c:f>
              <c:numCache>
                <c:formatCode>General</c:formatCode>
                <c:ptCount val="5"/>
                <c:pt idx="0">
                  <c:v>18.12534896705753</c:v>
                </c:pt>
                <c:pt idx="1">
                  <c:v>14.244835287548851</c:v>
                </c:pt>
                <c:pt idx="2">
                  <c:v>15.515075376884422</c:v>
                </c:pt>
                <c:pt idx="3">
                  <c:v>28.105806811836963</c:v>
                </c:pt>
                <c:pt idx="4">
                  <c:v>24.008933556672229</c:v>
                </c:pt>
              </c:numCache>
            </c:numRef>
          </c:val>
        </c:ser>
        <c:ser>
          <c:idx val="3"/>
          <c:order val="3"/>
          <c:tx>
            <c:v>chromosome 3</c:v>
          </c:tx>
          <c:marker>
            <c:symbol val="none"/>
          </c:marker>
          <c:cat>
            <c:strLit>
              <c:ptCount val="5"/>
              <c:pt idx="0">
                <c:v>CM</c:v>
              </c:pt>
              <c:pt idx="1">
                <c:v> CS</c:v>
              </c:pt>
              <c:pt idx="2">
                <c:v> MM</c:v>
              </c:pt>
              <c:pt idx="3">
                <c:v> NS</c:v>
              </c:pt>
              <c:pt idx="4">
                <c:v> PQ</c:v>
              </c:pt>
            </c:strLit>
          </c:cat>
          <c:val>
            <c:numRef>
              <c:f>'MGR583'!$C$45:$G$45</c:f>
              <c:numCache>
                <c:formatCode>General</c:formatCode>
                <c:ptCount val="5"/>
                <c:pt idx="0">
                  <c:v>20.300719792881729</c:v>
                </c:pt>
                <c:pt idx="1">
                  <c:v>15.482659535121961</c:v>
                </c:pt>
                <c:pt idx="2">
                  <c:v>21.442999800847758</c:v>
                </c:pt>
                <c:pt idx="3">
                  <c:v>20.001991521807195</c:v>
                </c:pt>
                <c:pt idx="4">
                  <c:v>22.771629349341289</c:v>
                </c:pt>
              </c:numCache>
            </c:numRef>
          </c:val>
        </c:ser>
        <c:ser>
          <c:idx val="4"/>
          <c:order val="4"/>
          <c:tx>
            <c:v>chromosome 6</c:v>
          </c:tx>
          <c:marker>
            <c:symbol val="none"/>
          </c:marker>
          <c:cat>
            <c:strLit>
              <c:ptCount val="5"/>
              <c:pt idx="0">
                <c:v>CM</c:v>
              </c:pt>
              <c:pt idx="1">
                <c:v> CS</c:v>
              </c:pt>
              <c:pt idx="2">
                <c:v> MM</c:v>
              </c:pt>
              <c:pt idx="3">
                <c:v> NS</c:v>
              </c:pt>
              <c:pt idx="4">
                <c:v> PQ</c:v>
              </c:pt>
            </c:strLit>
          </c:cat>
          <c:val>
            <c:numRef>
              <c:f>'MGR583'!$C$46:$G$46</c:f>
              <c:numCache>
                <c:formatCode>General</c:formatCode>
                <c:ptCount val="5"/>
                <c:pt idx="0">
                  <c:v>20.572280258882287</c:v>
                </c:pt>
                <c:pt idx="1">
                  <c:v>15.773290007250848</c:v>
                </c:pt>
                <c:pt idx="2">
                  <c:v>21.407471063726927</c:v>
                </c:pt>
                <c:pt idx="3">
                  <c:v>19.823025485404301</c:v>
                </c:pt>
                <c:pt idx="4">
                  <c:v>22.423933184735571</c:v>
                </c:pt>
              </c:numCache>
            </c:numRef>
          </c:val>
        </c:ser>
        <c:ser>
          <c:idx val="5"/>
          <c:order val="5"/>
          <c:tx>
            <c:v>chromosome 4</c:v>
          </c:tx>
          <c:marker>
            <c:symbol val="none"/>
          </c:marker>
          <c:cat>
            <c:strLit>
              <c:ptCount val="5"/>
              <c:pt idx="0">
                <c:v>CM</c:v>
              </c:pt>
              <c:pt idx="1">
                <c:v> CS</c:v>
              </c:pt>
              <c:pt idx="2">
                <c:v> MM</c:v>
              </c:pt>
              <c:pt idx="3">
                <c:v> NS</c:v>
              </c:pt>
              <c:pt idx="4">
                <c:v> PQ</c:v>
              </c:pt>
            </c:strLit>
          </c:cat>
          <c:val>
            <c:numRef>
              <c:f>'MGR583'!$C$47:$G$47</c:f>
              <c:numCache>
                <c:formatCode>General</c:formatCode>
                <c:ptCount val="5"/>
                <c:pt idx="0">
                  <c:v>19.410388597669279</c:v>
                </c:pt>
                <c:pt idx="1">
                  <c:v>15.309968374994583</c:v>
                </c:pt>
                <c:pt idx="2">
                  <c:v>16.795910410258635</c:v>
                </c:pt>
                <c:pt idx="3">
                  <c:v>23.77074037170204</c:v>
                </c:pt>
                <c:pt idx="4">
                  <c:v>24.712992245375311</c:v>
                </c:pt>
              </c:numCache>
            </c:numRef>
          </c:val>
        </c:ser>
        <c:marker val="1"/>
        <c:axId val="86692992"/>
        <c:axId val="86694528"/>
      </c:lineChart>
      <c:catAx>
        <c:axId val="86692992"/>
        <c:scaling>
          <c:orientation val="minMax"/>
        </c:scaling>
        <c:axPos val="b"/>
        <c:tickLblPos val="nextTo"/>
        <c:crossAx val="86694528"/>
        <c:crosses val="autoZero"/>
        <c:auto val="1"/>
        <c:lblAlgn val="ctr"/>
        <c:lblOffset val="100"/>
      </c:catAx>
      <c:valAx>
        <c:axId val="86694528"/>
        <c:scaling>
          <c:orientation val="minMax"/>
        </c:scaling>
        <c:axPos val="l"/>
        <c:majorGridlines/>
        <c:numFmt formatCode="General" sourceLinked="1"/>
        <c:tickLblPos val="nextTo"/>
        <c:crossAx val="86692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9610566097270556"/>
          <c:y val="9.5236387801251626E-2"/>
          <c:w val="0.39934060496536428"/>
          <c:h val="0.7715794405480767"/>
        </c:manualLayout>
      </c:layout>
      <c:txPr>
        <a:bodyPr/>
        <a:lstStyle/>
        <a:p>
          <a:pPr>
            <a:defRPr sz="700"/>
          </a:pPr>
          <a:endParaRPr lang="en-US"/>
        </a:p>
      </c:txPr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6CD96B-B903-4B94-92E8-9B52997C2A10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22488" y="696913"/>
            <a:ext cx="26130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EEC92-05C9-4FBE-856E-CF31AB3165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7553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2D626-70B3-4B8D-971F-A5D6662CD8BC}" type="datetimeFigureOut">
              <a:rPr lang="en-US" smtClean="0"/>
              <a:pPr/>
              <a:t>8/6/2012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A6D21-F222-40E4-8948-73F09F80A7B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143000" y="1981200"/>
            <a:ext cx="3323990" cy="6311444"/>
            <a:chOff x="1143000" y="1981200"/>
            <a:chExt cx="3323990" cy="6311444"/>
          </a:xfrm>
        </p:grpSpPr>
        <p:grpSp>
          <p:nvGrpSpPr>
            <p:cNvPr id="21" name="Group 20"/>
            <p:cNvGrpSpPr/>
            <p:nvPr/>
          </p:nvGrpSpPr>
          <p:grpSpPr>
            <a:xfrm>
              <a:off x="1143000" y="4343400"/>
              <a:ext cx="3169920" cy="1909465"/>
              <a:chOff x="3657600" y="1963579"/>
              <a:chExt cx="3169920" cy="1909465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3657600" y="1963579"/>
                <a:ext cx="39145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latin typeface="Arial" pitchFamily="34" charset="0"/>
                    <a:cs typeface="Arial" pitchFamily="34" charset="0"/>
                  </a:rPr>
                  <a:t>(B) </a:t>
                </a: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054146" y="3657600"/>
                <a:ext cx="106680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Repeat size (kb)</a:t>
                </a:r>
                <a:endParaRPr 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 rot="16200000">
                <a:off x="3302824" y="2716977"/>
                <a:ext cx="1229798" cy="215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sRNA Abundance</a:t>
                </a:r>
                <a:endParaRPr 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4292"/>
              <a:stretch/>
            </p:blipFill>
            <p:spPr>
              <a:xfrm>
                <a:off x="4038600" y="1971540"/>
                <a:ext cx="2788920" cy="1753495"/>
              </a:xfrm>
              <a:prstGeom prst="rect">
                <a:avLst/>
              </a:prstGeom>
            </p:spPr>
          </p:pic>
        </p:grpSp>
        <p:grpSp>
          <p:nvGrpSpPr>
            <p:cNvPr id="22" name="Group 21"/>
            <p:cNvGrpSpPr/>
            <p:nvPr/>
          </p:nvGrpSpPr>
          <p:grpSpPr>
            <a:xfrm>
              <a:off x="1295400" y="1981200"/>
              <a:ext cx="3089976" cy="2209800"/>
              <a:chOff x="636760" y="1905000"/>
              <a:chExt cx="3089976" cy="2209800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636760" y="1963579"/>
                <a:ext cx="35618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latin typeface="Arial" pitchFamily="34" charset="0"/>
                    <a:cs typeface="Arial" pitchFamily="34" charset="0"/>
                  </a:rPr>
                  <a:t>(A)</a:t>
                </a: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 rot="16200000">
                <a:off x="-61851" y="2716977"/>
                <a:ext cx="183939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sRNA Abundance (%)</a:t>
                </a:r>
                <a:endParaRPr 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1135936" y="3899356"/>
                <a:ext cx="175260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Small RNA length (</a:t>
                </a:r>
                <a:r>
                  <a:rPr lang="en-US" sz="800" dirty="0" err="1" smtClean="0">
                    <a:latin typeface="Arial" pitchFamily="34" charset="0"/>
                    <a:cs typeface="Arial" pitchFamily="34" charset="0"/>
                  </a:rPr>
                  <a:t>nt</a:t>
                </a:r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)</a:t>
                </a:r>
                <a:endParaRPr 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17" name="Chart 1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="" xmlns:p14="http://schemas.microsoft.com/office/powerpoint/2010/main" val="1855189547"/>
                  </p:ext>
                </p:extLst>
              </p:nvPr>
            </p:nvGraphicFramePr>
            <p:xfrm>
              <a:off x="914400" y="2161996"/>
              <a:ext cx="2812336" cy="17373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  <p:grpSp>
          <p:nvGrpSpPr>
            <p:cNvPr id="16" name="Group 15"/>
            <p:cNvGrpSpPr/>
            <p:nvPr/>
          </p:nvGrpSpPr>
          <p:grpSpPr>
            <a:xfrm>
              <a:off x="1295400" y="6324600"/>
              <a:ext cx="3171590" cy="1968044"/>
              <a:chOff x="633462" y="4419600"/>
              <a:chExt cx="3171590" cy="1968044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633462" y="4419600"/>
                <a:ext cx="36420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smtClean="0">
                    <a:latin typeface="Arial" pitchFamily="34" charset="0"/>
                    <a:cs typeface="Arial" pitchFamily="34" charset="0"/>
                  </a:rPr>
                  <a:t>(C)</a:t>
                </a: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6200000">
                <a:off x="178626" y="5231575"/>
                <a:ext cx="1534596" cy="2154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sRNA Abundance (%)</a:t>
                </a:r>
                <a:endParaRPr 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600200" y="6172200"/>
                <a:ext cx="175260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sRNA length (</a:t>
                </a:r>
                <a:r>
                  <a:rPr lang="en-US" sz="800" dirty="0" err="1" smtClean="0">
                    <a:latin typeface="Arial" pitchFamily="34" charset="0"/>
                    <a:cs typeface="Arial" pitchFamily="34" charset="0"/>
                  </a:rPr>
                  <a:t>nt</a:t>
                </a:r>
                <a:r>
                  <a:rPr lang="en-US" sz="800" dirty="0" smtClean="0">
                    <a:latin typeface="Arial" pitchFamily="34" charset="0"/>
                    <a:cs typeface="Arial" pitchFamily="34" charset="0"/>
                  </a:rPr>
                  <a:t>)</a:t>
                </a:r>
                <a:endParaRPr lang="en-US" sz="800" dirty="0">
                  <a:latin typeface="Arial" pitchFamily="34" charset="0"/>
                  <a:cs typeface="Arial" pitchFamily="34" charset="0"/>
                </a:endParaRPr>
              </a:p>
            </p:txBody>
          </p:sp>
          <p:graphicFrame>
            <p:nvGraphicFramePr>
              <p:cNvPr id="18" name="Chart 17"/>
              <p:cNvGraphicFramePr>
                <a:graphicFrameLocks/>
              </p:cNvGraphicFramePr>
              <p:nvPr>
                <p:extLst>
                  <p:ext uri="{D42A27DB-BD31-4B8C-83A1-F6EECF244321}">
                    <p14:modId xmlns="" xmlns:p14="http://schemas.microsoft.com/office/powerpoint/2010/main" val="3377050245"/>
                  </p:ext>
                </p:extLst>
              </p:nvPr>
            </p:nvGraphicFramePr>
            <p:xfrm>
              <a:off x="1016132" y="4572923"/>
              <a:ext cx="2788920" cy="167335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</p:grpSp>
    </p:spTree>
    <p:extLst>
      <p:ext uri="{BB962C8B-B14F-4D97-AF65-F5344CB8AC3E}">
        <p14:creationId xmlns="" xmlns:p14="http://schemas.microsoft.com/office/powerpoint/2010/main" val="374430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13159</TotalTime>
  <Words>33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CANR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vidhya</dc:creator>
  <cp:lastModifiedBy>vidhya</cp:lastModifiedBy>
  <cp:revision>283</cp:revision>
  <dcterms:created xsi:type="dcterms:W3CDTF">2011-10-06T15:16:14Z</dcterms:created>
  <dcterms:modified xsi:type="dcterms:W3CDTF">2012-08-06T14:25:08Z</dcterms:modified>
</cp:coreProperties>
</file>