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2" r:id="rId2"/>
  </p:sldIdLst>
  <p:sldSz cx="6858000" cy="9144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584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CD96B-B903-4B94-92E8-9B52997C2A10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22488" y="696913"/>
            <a:ext cx="26130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EEC92-05C9-4FBE-856E-CF31AB3165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7553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t="19921" r="49840" b="36615"/>
          <a:stretch>
            <a:fillRect/>
          </a:stretch>
        </p:blipFill>
        <p:spPr bwMode="auto">
          <a:xfrm>
            <a:off x="152400" y="1371600"/>
            <a:ext cx="63304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13158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CANR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vidhya</dc:creator>
  <cp:lastModifiedBy>vidhya</cp:lastModifiedBy>
  <cp:revision>283</cp:revision>
  <dcterms:created xsi:type="dcterms:W3CDTF">2011-10-06T15:16:14Z</dcterms:created>
  <dcterms:modified xsi:type="dcterms:W3CDTF">2012-07-31T00:52:00Z</dcterms:modified>
</cp:coreProperties>
</file>