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37" r:id="rId2"/>
  </p:sldIdLst>
  <p:sldSz cx="6858000" cy="9144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50" d="100"/>
          <a:sy n="50" d="100"/>
        </p:scale>
        <p:origin x="-2058" y="-24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CD96B-B903-4B94-92E8-9B52997C2A10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22488" y="696913"/>
            <a:ext cx="26130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EEC92-05C9-4FBE-856E-CF31AB3165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7553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2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2D626-70B3-4B8D-971F-A5D6662CD8BC}" type="datetimeFigureOut">
              <a:rPr lang="en-US" smtClean="0"/>
              <a:pPr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1165" y="1636546"/>
            <a:ext cx="6554435" cy="5373854"/>
            <a:chOff x="1219200" y="890588"/>
            <a:chExt cx="6554435" cy="5373854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17089" r="17089"/>
            <a:stretch>
              <a:fillRect/>
            </a:stretch>
          </p:blipFill>
          <p:spPr bwMode="auto">
            <a:xfrm>
              <a:off x="1600200" y="890588"/>
              <a:ext cx="5943600" cy="5076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2623857" y="22860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8,880</a:t>
              </a:r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791200" y="22860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8,318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224057" y="50292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4,612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267200" y="22860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2,132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505200" y="3962400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960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181600" y="39624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1,004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267200" y="33528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2,580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9200" y="1295400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LMg72</a:t>
              </a:r>
              <a:endParaRPr lang="en-US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858000" y="1219200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LMg96</a:t>
              </a:r>
              <a:endParaRPr lang="en-US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191000" y="5895110"/>
              <a:ext cx="787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LMg0</a:t>
              </a:r>
              <a:endParaRPr lang="en-US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13160</TotalTime>
  <Words>10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CANR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vidhya</dc:creator>
  <cp:lastModifiedBy>vidhya</cp:lastModifiedBy>
  <cp:revision>282</cp:revision>
  <dcterms:created xsi:type="dcterms:W3CDTF">2011-10-06T15:16:14Z</dcterms:created>
  <dcterms:modified xsi:type="dcterms:W3CDTF">2012-07-31T00:51:01Z</dcterms:modified>
</cp:coreProperties>
</file>