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5003800" cy="8220075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ECFF"/>
    <a:srgbClr val="FFCCFF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napToGrid="0">
      <p:cViewPr>
        <p:scale>
          <a:sx n="190" d="100"/>
          <a:sy n="190" d="100"/>
        </p:scale>
        <p:origin x="-708" y="3048"/>
      </p:cViewPr>
      <p:guideLst>
        <p:guide orient="horz" pos="554"/>
        <p:guide pos="62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9" d="100"/>
          <a:sy n="59" d="100"/>
        </p:scale>
        <p:origin x="-2400" y="-96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6993C32C-700C-4478-995A-DDF5E7092AEA}" type="datetimeFigureOut">
              <a:rPr lang="es-ES"/>
              <a:pPr>
                <a:defRPr/>
              </a:pPr>
              <a:t>29/04/2013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2386013" y="685800"/>
            <a:ext cx="208597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ES" noProof="0" smtClean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0023C911-B05B-4EB3-89A9-D21CEF9A6A55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3076575"/>
            <a:ext cx="5829300" cy="212407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206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26EEBF-DD9A-4A3F-851A-E7F2A7ADCE19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5F56278-F4D9-47F4-B9B1-4F69A75BF79F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338" y="6365875"/>
            <a:ext cx="5829300" cy="196691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338" y="4198938"/>
            <a:ext cx="5829300" cy="216693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9FA220-B9F8-426E-9D3D-782E812BF99E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342900" y="2311400"/>
            <a:ext cx="3009900" cy="6537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505200" y="2311400"/>
            <a:ext cx="3009900" cy="6537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280A0A-1E8D-4EE6-9A18-CD047AC6338E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217738"/>
            <a:ext cx="3030538" cy="9239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3141663"/>
            <a:ext cx="3030538" cy="57070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4563" y="2217738"/>
            <a:ext cx="3030537" cy="9239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4563" y="3141663"/>
            <a:ext cx="3030537" cy="57070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01B3E1-F7AA-418F-A014-33F3B39046AF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EDD0848-B9CE-442A-8402-6A603E379691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1235936-E73F-432A-9586-0998A039C56A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93700"/>
            <a:ext cx="2255838" cy="16795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8" y="393700"/>
            <a:ext cx="3833812" cy="84550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2073275"/>
            <a:ext cx="2255838" cy="67754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BC8363-0636-4EFC-9DB8-1A867A8C4014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613" y="6934200"/>
            <a:ext cx="4114800" cy="8191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613" y="885825"/>
            <a:ext cx="4114800" cy="5943600"/>
          </a:xfrm>
        </p:spPr>
        <p:txBody>
          <a:bodyPr lIns="91440" tIns="45720" rIns="91440" bIns="4572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613" y="7753350"/>
            <a:ext cx="4114800" cy="11620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49FFA8-2557-4ECF-A5CE-F70195C8CA9F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F506628-FB20-45F2-B548-D4692A0BE1F4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4972050" y="396875"/>
            <a:ext cx="1543050" cy="845185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342900" y="396875"/>
            <a:ext cx="4476750" cy="845185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4BF0D22-C59A-44CF-878F-2D4B94F0B930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0825" y="328613"/>
            <a:ext cx="4502150" cy="1370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128" tIns="36064" rIns="72128" bIns="3606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0825" y="1917700"/>
            <a:ext cx="4502150" cy="542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128" tIns="36064" rIns="72128" bIns="3606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50825" y="7485063"/>
            <a:ext cx="1166813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128" tIns="36064" rIns="72128" bIns="36064" numCol="1" anchor="t" anchorCtr="0" compatLnSpc="1">
            <a:prstTxWarp prst="textNoShape">
              <a:avLst/>
            </a:prstTxWarp>
          </a:bodyPr>
          <a:lstStyle>
            <a:lvl1pPr defTabSz="720725">
              <a:defRPr sz="11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709738" y="7485063"/>
            <a:ext cx="1584325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128" tIns="36064" rIns="72128" bIns="36064" numCol="1" anchor="t" anchorCtr="0" compatLnSpc="1">
            <a:prstTxWarp prst="textNoShape">
              <a:avLst/>
            </a:prstTxWarp>
          </a:bodyPr>
          <a:lstStyle>
            <a:lvl1pPr algn="ctr" defTabSz="720725">
              <a:defRPr sz="11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586163" y="7485063"/>
            <a:ext cx="1166812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128" tIns="36064" rIns="72128" bIns="36064" numCol="1" anchor="t" anchorCtr="0" compatLnSpc="1">
            <a:prstTxWarp prst="textNoShape">
              <a:avLst/>
            </a:prstTxWarp>
          </a:bodyPr>
          <a:lstStyle>
            <a:lvl1pPr algn="r" defTabSz="720725">
              <a:defRPr sz="1100"/>
            </a:lvl1pPr>
          </a:lstStyle>
          <a:p>
            <a:fld id="{0EE58B42-C821-4AEC-9368-1D3DC70AD51A}" type="slidenum">
              <a:rPr lang="es-ES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defTabSz="720725" rtl="0" eaLnBrk="0" fontAlgn="base" hangingPunct="0">
        <a:spcBef>
          <a:spcPct val="0"/>
        </a:spcBef>
        <a:spcAft>
          <a:spcPct val="0"/>
        </a:spcAft>
        <a:defRPr sz="3500">
          <a:solidFill>
            <a:schemeClr val="tx2"/>
          </a:solidFill>
          <a:latin typeface="+mj-lt"/>
          <a:ea typeface="+mj-ea"/>
          <a:cs typeface="+mj-cs"/>
        </a:defRPr>
      </a:lvl1pPr>
      <a:lvl2pPr algn="ctr" defTabSz="720725" rtl="0" eaLnBrk="0" fontAlgn="base" hangingPunct="0">
        <a:spcBef>
          <a:spcPct val="0"/>
        </a:spcBef>
        <a:spcAft>
          <a:spcPct val="0"/>
        </a:spcAft>
        <a:defRPr sz="3500">
          <a:solidFill>
            <a:schemeClr val="tx2"/>
          </a:solidFill>
          <a:latin typeface="Arial" charset="0"/>
        </a:defRPr>
      </a:lvl2pPr>
      <a:lvl3pPr algn="ctr" defTabSz="720725" rtl="0" eaLnBrk="0" fontAlgn="base" hangingPunct="0">
        <a:spcBef>
          <a:spcPct val="0"/>
        </a:spcBef>
        <a:spcAft>
          <a:spcPct val="0"/>
        </a:spcAft>
        <a:defRPr sz="3500">
          <a:solidFill>
            <a:schemeClr val="tx2"/>
          </a:solidFill>
          <a:latin typeface="Arial" charset="0"/>
        </a:defRPr>
      </a:lvl3pPr>
      <a:lvl4pPr algn="ctr" defTabSz="720725" rtl="0" eaLnBrk="0" fontAlgn="base" hangingPunct="0">
        <a:spcBef>
          <a:spcPct val="0"/>
        </a:spcBef>
        <a:spcAft>
          <a:spcPct val="0"/>
        </a:spcAft>
        <a:defRPr sz="3500">
          <a:solidFill>
            <a:schemeClr val="tx2"/>
          </a:solidFill>
          <a:latin typeface="Arial" charset="0"/>
        </a:defRPr>
      </a:lvl4pPr>
      <a:lvl5pPr algn="ctr" defTabSz="720725" rtl="0" eaLnBrk="0" fontAlgn="base" hangingPunct="0">
        <a:spcBef>
          <a:spcPct val="0"/>
        </a:spcBef>
        <a:spcAft>
          <a:spcPct val="0"/>
        </a:spcAft>
        <a:defRPr sz="35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269875" indent="-269875" algn="l" defTabSz="720725" rtl="0" eaLnBrk="0" fontAlgn="base" hangingPunct="0">
        <a:spcBef>
          <a:spcPct val="20000"/>
        </a:spcBef>
        <a:spcAft>
          <a:spcPct val="0"/>
        </a:spcAft>
        <a:buChar char="•"/>
        <a:defRPr sz="2500">
          <a:solidFill>
            <a:schemeClr val="tx1"/>
          </a:solidFill>
          <a:latin typeface="+mn-lt"/>
          <a:ea typeface="+mn-ea"/>
          <a:cs typeface="+mn-cs"/>
        </a:defRPr>
      </a:lvl1pPr>
      <a:lvl2pPr marL="585788" indent="-225425" algn="l" defTabSz="720725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2pPr>
      <a:lvl3pPr marL="901700" indent="-180975" algn="l" defTabSz="720725" rtl="0" eaLnBrk="0" fontAlgn="base" hangingPunct="0">
        <a:spcBef>
          <a:spcPct val="20000"/>
        </a:spcBef>
        <a:spcAft>
          <a:spcPct val="0"/>
        </a:spcAft>
        <a:buChar char="•"/>
        <a:defRPr sz="1900">
          <a:solidFill>
            <a:schemeClr val="tx1"/>
          </a:solidFill>
          <a:latin typeface="+mn-lt"/>
        </a:defRPr>
      </a:lvl3pPr>
      <a:lvl4pPr marL="1262063" indent="-179388" algn="l" defTabSz="720725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4pPr>
      <a:lvl5pPr marL="1622425" indent="-179388" algn="l" defTabSz="720725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13" Type="http://schemas.openxmlformats.org/officeDocument/2006/relationships/image" Target="../media/image12.wmf"/><Relationship Id="rId3" Type="http://schemas.openxmlformats.org/officeDocument/2006/relationships/image" Target="../media/image2.emf"/><Relationship Id="rId7" Type="http://schemas.openxmlformats.org/officeDocument/2006/relationships/image" Target="../media/image6.emf"/><Relationship Id="rId12" Type="http://schemas.openxmlformats.org/officeDocument/2006/relationships/image" Target="../media/image11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emf"/><Relationship Id="rId11" Type="http://schemas.openxmlformats.org/officeDocument/2006/relationships/image" Target="../media/image10.emf"/><Relationship Id="rId5" Type="http://schemas.openxmlformats.org/officeDocument/2006/relationships/image" Target="../media/image4.emf"/><Relationship Id="rId10" Type="http://schemas.openxmlformats.org/officeDocument/2006/relationships/image" Target="../media/image9.emf"/><Relationship Id="rId4" Type="http://schemas.openxmlformats.org/officeDocument/2006/relationships/image" Target="../media/image3.emf"/><Relationship Id="rId9" Type="http://schemas.openxmlformats.org/officeDocument/2006/relationships/image" Target="../media/image8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08000" y="2944800"/>
            <a:ext cx="2160000" cy="12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8000" y="2944834"/>
            <a:ext cx="2160000" cy="12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74" name="Text Box 218"/>
          <p:cNvSpPr txBox="1">
            <a:spLocks noChangeArrowheads="1"/>
          </p:cNvSpPr>
          <p:nvPr/>
        </p:nvSpPr>
        <p:spPr bwMode="auto">
          <a:xfrm>
            <a:off x="993949" y="-11113"/>
            <a:ext cx="80823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ES" sz="1200" b="1" dirty="0">
                <a:latin typeface="+mn-lt"/>
              </a:rPr>
              <a:t>Granada</a:t>
            </a:r>
          </a:p>
        </p:txBody>
      </p:sp>
      <p:pic>
        <p:nvPicPr>
          <p:cNvPr id="2075" name="Picture 229"/>
          <p:cNvPicPr preferRelativeResize="0"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9062" y="282209"/>
            <a:ext cx="2158914" cy="1258876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</p:pic>
      <p:pic>
        <p:nvPicPr>
          <p:cNvPr id="2076" name="Picture 230"/>
          <p:cNvPicPr preferRelativeResize="0">
            <a:picLocks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08961" y="282209"/>
            <a:ext cx="2158914" cy="1258877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</p:pic>
      <p:pic>
        <p:nvPicPr>
          <p:cNvPr id="2077" name="Picture 231"/>
          <p:cNvPicPr preferRelativeResize="0">
            <a:picLocks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9062" y="1614197"/>
            <a:ext cx="2158914" cy="1258877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</p:pic>
      <p:pic>
        <p:nvPicPr>
          <p:cNvPr id="2080" name="Picture 238"/>
          <p:cNvPicPr preferRelativeResize="0">
            <a:picLocks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89062" y="5610161"/>
            <a:ext cx="2158914" cy="1258877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</p:pic>
      <p:pic>
        <p:nvPicPr>
          <p:cNvPr id="2081" name="Picture 239"/>
          <p:cNvPicPr preferRelativeResize="0">
            <a:picLocks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808961" y="5610161"/>
            <a:ext cx="2158914" cy="1258876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</p:pic>
      <p:pic>
        <p:nvPicPr>
          <p:cNvPr id="2082" name="Picture 240"/>
          <p:cNvPicPr preferRelativeResize="0">
            <a:picLocks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89062" y="6942148"/>
            <a:ext cx="2158914" cy="1258877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</p:pic>
      <p:pic>
        <p:nvPicPr>
          <p:cNvPr id="2083" name="Picture 241"/>
          <p:cNvPicPr preferRelativeResize="0">
            <a:picLocks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808961" y="6942148"/>
            <a:ext cx="2158914" cy="1258876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</p:pic>
      <p:sp>
        <p:nvSpPr>
          <p:cNvPr id="2084" name="Text Box 242"/>
          <p:cNvSpPr txBox="1">
            <a:spLocks noChangeArrowheads="1"/>
          </p:cNvSpPr>
          <p:nvPr/>
        </p:nvSpPr>
        <p:spPr bwMode="auto">
          <a:xfrm>
            <a:off x="3539470" y="-10800"/>
            <a:ext cx="788955" cy="2746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ES" sz="1200" b="1" dirty="0">
                <a:latin typeface="+mn-lt"/>
              </a:rPr>
              <a:t>MxR_01</a:t>
            </a:r>
          </a:p>
        </p:txBody>
      </p:sp>
      <p:sp>
        <p:nvSpPr>
          <p:cNvPr id="2085" name="Text Box 243"/>
          <p:cNvSpPr txBox="1">
            <a:spLocks noChangeArrowheads="1"/>
          </p:cNvSpPr>
          <p:nvPr/>
        </p:nvSpPr>
        <p:spPr bwMode="auto">
          <a:xfrm>
            <a:off x="-34925" y="246210"/>
            <a:ext cx="350824" cy="2746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sz="1200">
                <a:latin typeface="+mn-lt"/>
              </a:rPr>
              <a:t>A)</a:t>
            </a:r>
          </a:p>
        </p:txBody>
      </p:sp>
      <p:sp>
        <p:nvSpPr>
          <p:cNvPr id="2086" name="Text Box 244"/>
          <p:cNvSpPr txBox="1">
            <a:spLocks noChangeArrowheads="1"/>
          </p:cNvSpPr>
          <p:nvPr/>
        </p:nvSpPr>
        <p:spPr bwMode="auto">
          <a:xfrm>
            <a:off x="-34925" y="1578197"/>
            <a:ext cx="336537" cy="2746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sz="1200">
                <a:latin typeface="+mn-lt"/>
              </a:rPr>
              <a:t>B)</a:t>
            </a:r>
          </a:p>
        </p:txBody>
      </p:sp>
      <p:sp>
        <p:nvSpPr>
          <p:cNvPr id="2087" name="Text Box 245"/>
          <p:cNvSpPr txBox="1">
            <a:spLocks noChangeArrowheads="1"/>
          </p:cNvSpPr>
          <p:nvPr/>
        </p:nvSpPr>
        <p:spPr bwMode="auto">
          <a:xfrm>
            <a:off x="-34925" y="2910185"/>
            <a:ext cx="34657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sz="1200">
                <a:latin typeface="+mn-lt"/>
              </a:rPr>
              <a:t>C)</a:t>
            </a:r>
          </a:p>
        </p:txBody>
      </p:sp>
      <p:sp>
        <p:nvSpPr>
          <p:cNvPr id="2088" name="Text Box 246"/>
          <p:cNvSpPr txBox="1">
            <a:spLocks noChangeArrowheads="1"/>
          </p:cNvSpPr>
          <p:nvPr/>
        </p:nvSpPr>
        <p:spPr bwMode="auto">
          <a:xfrm>
            <a:off x="-34925" y="4242173"/>
            <a:ext cx="349236" cy="2746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sz="1200">
                <a:latin typeface="+mn-lt"/>
              </a:rPr>
              <a:t>D)</a:t>
            </a:r>
          </a:p>
        </p:txBody>
      </p:sp>
      <p:sp>
        <p:nvSpPr>
          <p:cNvPr id="2089" name="Text Box 247"/>
          <p:cNvSpPr txBox="1">
            <a:spLocks noChangeArrowheads="1"/>
          </p:cNvSpPr>
          <p:nvPr/>
        </p:nvSpPr>
        <p:spPr bwMode="auto">
          <a:xfrm>
            <a:off x="-34925" y="5574161"/>
            <a:ext cx="33855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sz="1200">
                <a:latin typeface="+mn-lt"/>
              </a:rPr>
              <a:t>E)</a:t>
            </a:r>
          </a:p>
        </p:txBody>
      </p:sp>
      <p:sp>
        <p:nvSpPr>
          <p:cNvPr id="2090" name="Text Box 248"/>
          <p:cNvSpPr txBox="1">
            <a:spLocks noChangeArrowheads="1"/>
          </p:cNvSpPr>
          <p:nvPr/>
        </p:nvSpPr>
        <p:spPr bwMode="auto">
          <a:xfrm>
            <a:off x="-34925" y="6906149"/>
            <a:ext cx="331775" cy="2746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sz="1200">
                <a:latin typeface="+mn-lt"/>
              </a:rPr>
              <a:t>F)</a:t>
            </a:r>
          </a:p>
        </p:txBody>
      </p:sp>
      <p:pic>
        <p:nvPicPr>
          <p:cNvPr id="2091" name="Picture 249"/>
          <p:cNvPicPr>
            <a:picLocks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89062" y="4278173"/>
            <a:ext cx="2158914" cy="1258877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</p:pic>
      <p:pic>
        <p:nvPicPr>
          <p:cNvPr id="2092" name="Picture 250"/>
          <p:cNvPicPr preferRelativeResize="0">
            <a:picLocks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808961" y="4278173"/>
            <a:ext cx="2158914" cy="1258876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</p:pic>
      <p:pic>
        <p:nvPicPr>
          <p:cNvPr id="2093" name="Picture 253"/>
          <p:cNvPicPr>
            <a:picLocks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808961" y="1639397"/>
            <a:ext cx="2159914" cy="1259988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rgbClr val="FF0000"/>
          </a:solidFill>
          <a:prstDash val="dash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rgbClr val="FF0000"/>
          </a:solidFill>
          <a:prstDash val="dash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1442</TotalTime>
  <Words>14</Words>
  <Application>Microsoft Office PowerPoint</Application>
  <PresentationFormat>Personalizado</PresentationFormat>
  <Paragraphs>8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Diseño predeterminado</vt:lpstr>
      <vt:lpstr>Diapositiva 1</vt:lpstr>
    </vt:vector>
  </TitlesOfParts>
  <Company>UPV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Gerardo Sanchez</dc:creator>
  <cp:lastModifiedBy>GERARDO SANCHEZ</cp:lastModifiedBy>
  <cp:revision>48</cp:revision>
  <dcterms:created xsi:type="dcterms:W3CDTF">2012-03-14T11:53:59Z</dcterms:created>
  <dcterms:modified xsi:type="dcterms:W3CDTF">2013-04-29T15:25:16Z</dcterms:modified>
</cp:coreProperties>
</file>