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</p:sldIdLst>
  <p:sldSz cx="21602700" cy="7200900"/>
  <p:notesSz cx="6858000" cy="9144000"/>
  <p:defaultTextStyle>
    <a:defPPr>
      <a:defRPr lang="en-US"/>
    </a:defPPr>
    <a:lvl1pPr marL="0" algn="l" defTabSz="1645504" rtl="0" eaLnBrk="1" latinLnBrk="0" hangingPunct="1">
      <a:defRPr sz="3000" kern="1200">
        <a:solidFill>
          <a:schemeClr val="tx1"/>
        </a:solidFill>
        <a:latin typeface="+mn-lt"/>
        <a:ea typeface="+mn-ea"/>
        <a:cs typeface="+mn-cs"/>
      </a:defRPr>
    </a:lvl1pPr>
    <a:lvl2pPr marL="822752" algn="l" defTabSz="1645504" rtl="0" eaLnBrk="1" latinLnBrk="0" hangingPunct="1">
      <a:defRPr sz="3000" kern="1200">
        <a:solidFill>
          <a:schemeClr val="tx1"/>
        </a:solidFill>
        <a:latin typeface="+mn-lt"/>
        <a:ea typeface="+mn-ea"/>
        <a:cs typeface="+mn-cs"/>
      </a:defRPr>
    </a:lvl2pPr>
    <a:lvl3pPr marL="1645504" algn="l" defTabSz="1645504" rtl="0" eaLnBrk="1" latinLnBrk="0" hangingPunct="1">
      <a:defRPr sz="3000" kern="1200">
        <a:solidFill>
          <a:schemeClr val="tx1"/>
        </a:solidFill>
        <a:latin typeface="+mn-lt"/>
        <a:ea typeface="+mn-ea"/>
        <a:cs typeface="+mn-cs"/>
      </a:defRPr>
    </a:lvl3pPr>
    <a:lvl4pPr marL="2468260" algn="l" defTabSz="1645504" rtl="0" eaLnBrk="1" latinLnBrk="0" hangingPunct="1">
      <a:defRPr sz="3000" kern="1200">
        <a:solidFill>
          <a:schemeClr val="tx1"/>
        </a:solidFill>
        <a:latin typeface="+mn-lt"/>
        <a:ea typeface="+mn-ea"/>
        <a:cs typeface="+mn-cs"/>
      </a:defRPr>
    </a:lvl4pPr>
    <a:lvl5pPr marL="3291010" algn="l" defTabSz="1645504" rtl="0" eaLnBrk="1" latinLnBrk="0" hangingPunct="1">
      <a:defRPr sz="3000" kern="1200">
        <a:solidFill>
          <a:schemeClr val="tx1"/>
        </a:solidFill>
        <a:latin typeface="+mn-lt"/>
        <a:ea typeface="+mn-ea"/>
        <a:cs typeface="+mn-cs"/>
      </a:defRPr>
    </a:lvl5pPr>
    <a:lvl6pPr marL="4113762" algn="l" defTabSz="1645504" rtl="0" eaLnBrk="1" latinLnBrk="0" hangingPunct="1">
      <a:defRPr sz="3000" kern="1200">
        <a:solidFill>
          <a:schemeClr val="tx1"/>
        </a:solidFill>
        <a:latin typeface="+mn-lt"/>
        <a:ea typeface="+mn-ea"/>
        <a:cs typeface="+mn-cs"/>
      </a:defRPr>
    </a:lvl6pPr>
    <a:lvl7pPr marL="4936514" algn="l" defTabSz="1645504" rtl="0" eaLnBrk="1" latinLnBrk="0" hangingPunct="1">
      <a:defRPr sz="3000" kern="1200">
        <a:solidFill>
          <a:schemeClr val="tx1"/>
        </a:solidFill>
        <a:latin typeface="+mn-lt"/>
        <a:ea typeface="+mn-ea"/>
        <a:cs typeface="+mn-cs"/>
      </a:defRPr>
    </a:lvl7pPr>
    <a:lvl8pPr marL="5759269" algn="l" defTabSz="1645504" rtl="0" eaLnBrk="1" latinLnBrk="0" hangingPunct="1">
      <a:defRPr sz="3000" kern="1200">
        <a:solidFill>
          <a:schemeClr val="tx1"/>
        </a:solidFill>
        <a:latin typeface="+mn-lt"/>
        <a:ea typeface="+mn-ea"/>
        <a:cs typeface="+mn-cs"/>
      </a:defRPr>
    </a:lvl8pPr>
    <a:lvl9pPr marL="6582021" algn="l" defTabSz="1645504" rtl="0" eaLnBrk="1" latinLnBrk="0" hangingPunct="1">
      <a:defRPr sz="3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72" y="-372"/>
      </p:cViewPr>
      <p:guideLst>
        <p:guide orient="horz" pos="2268"/>
        <p:guide pos="680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0203" y="2236953"/>
            <a:ext cx="18362295" cy="154352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40405" y="4080510"/>
            <a:ext cx="15121890" cy="184023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8227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455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682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910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1137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9365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59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820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1B835-8FD5-4310-944D-1B125C52FDC1}" type="datetimeFigureOut">
              <a:rPr lang="en-GB" smtClean="0"/>
              <a:t>27/02/2013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8554B-0BA1-4DD4-A2A4-49D733964E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82248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1B835-8FD5-4310-944D-1B125C52FDC1}" type="datetimeFigureOut">
              <a:rPr lang="en-GB" smtClean="0"/>
              <a:t>27/02/2013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8554B-0BA1-4DD4-A2A4-49D733964E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8245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6462" y="4627249"/>
            <a:ext cx="18362295" cy="1430179"/>
          </a:xfrm>
        </p:spPr>
        <p:txBody>
          <a:bodyPr anchor="t"/>
          <a:lstStyle>
            <a:lvl1pPr algn="l">
              <a:defRPr sz="74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6462" y="3052055"/>
            <a:ext cx="18362295" cy="1575198"/>
          </a:xfrm>
        </p:spPr>
        <p:txBody>
          <a:bodyPr anchor="b"/>
          <a:lstStyle>
            <a:lvl1pPr marL="0" indent="0">
              <a:buNone/>
              <a:defRPr sz="3400">
                <a:solidFill>
                  <a:schemeClr val="tx1">
                    <a:tint val="75000"/>
                  </a:schemeClr>
                </a:solidFill>
              </a:defRPr>
            </a:lvl1pPr>
            <a:lvl2pPr marL="822752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645504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3pPr>
            <a:lvl4pPr marL="246826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4pPr>
            <a:lvl5pPr marL="329101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5pPr>
            <a:lvl6pPr marL="4113762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6pPr>
            <a:lvl7pPr marL="4936514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7pPr>
            <a:lvl8pPr marL="5759269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8pPr>
            <a:lvl9pPr marL="6582021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1B835-8FD5-4310-944D-1B125C52FDC1}" type="datetimeFigureOut">
              <a:rPr lang="en-GB" smtClean="0"/>
              <a:t>27/02/2013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8554B-0BA1-4DD4-A2A4-49D733964E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0724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80135" y="1680211"/>
            <a:ext cx="9541193" cy="4752263"/>
          </a:xfrm>
        </p:spPr>
        <p:txBody>
          <a:bodyPr/>
          <a:lstStyle>
            <a:lvl1pPr>
              <a:defRPr sz="4900"/>
            </a:lvl1pPr>
            <a:lvl2pPr>
              <a:defRPr sz="4200"/>
            </a:lvl2pPr>
            <a:lvl3pPr>
              <a:defRPr sz="34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81372" y="1680211"/>
            <a:ext cx="9541193" cy="4752263"/>
          </a:xfrm>
        </p:spPr>
        <p:txBody>
          <a:bodyPr/>
          <a:lstStyle>
            <a:lvl1pPr>
              <a:defRPr sz="4900"/>
            </a:lvl1pPr>
            <a:lvl2pPr>
              <a:defRPr sz="4200"/>
            </a:lvl2pPr>
            <a:lvl3pPr>
              <a:defRPr sz="34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1B835-8FD5-4310-944D-1B125C52FDC1}" type="datetimeFigureOut">
              <a:rPr lang="en-GB" smtClean="0"/>
              <a:t>27/02/2013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8554B-0BA1-4DD4-A2A4-49D733964E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60238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0137" y="1611871"/>
            <a:ext cx="9544944" cy="671753"/>
          </a:xfrm>
        </p:spPr>
        <p:txBody>
          <a:bodyPr anchor="b"/>
          <a:lstStyle>
            <a:lvl1pPr marL="0" indent="0">
              <a:buNone/>
              <a:defRPr sz="4200" b="1"/>
            </a:lvl1pPr>
            <a:lvl2pPr marL="822752" indent="0">
              <a:buNone/>
              <a:defRPr sz="3400" b="1"/>
            </a:lvl2pPr>
            <a:lvl3pPr marL="1645504" indent="0">
              <a:buNone/>
              <a:defRPr sz="3000" b="1"/>
            </a:lvl3pPr>
            <a:lvl4pPr marL="2468260" indent="0">
              <a:buNone/>
              <a:defRPr sz="2900" b="1"/>
            </a:lvl4pPr>
            <a:lvl5pPr marL="3291010" indent="0">
              <a:buNone/>
              <a:defRPr sz="2900" b="1"/>
            </a:lvl5pPr>
            <a:lvl6pPr marL="4113762" indent="0">
              <a:buNone/>
              <a:defRPr sz="2900" b="1"/>
            </a:lvl6pPr>
            <a:lvl7pPr marL="4936514" indent="0">
              <a:buNone/>
              <a:defRPr sz="2900" b="1"/>
            </a:lvl7pPr>
            <a:lvl8pPr marL="5759269" indent="0">
              <a:buNone/>
              <a:defRPr sz="2900" b="1"/>
            </a:lvl8pPr>
            <a:lvl9pPr marL="6582021" indent="0">
              <a:buNone/>
              <a:defRPr sz="29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0137" y="2283625"/>
            <a:ext cx="9544944" cy="4148849"/>
          </a:xfrm>
        </p:spPr>
        <p:txBody>
          <a:bodyPr/>
          <a:lstStyle>
            <a:lvl1pPr>
              <a:defRPr sz="4200"/>
            </a:lvl1pPr>
            <a:lvl2pPr>
              <a:defRPr sz="3400"/>
            </a:lvl2pPr>
            <a:lvl3pPr>
              <a:defRPr sz="30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73876" y="1611871"/>
            <a:ext cx="9548693" cy="671753"/>
          </a:xfrm>
        </p:spPr>
        <p:txBody>
          <a:bodyPr anchor="b"/>
          <a:lstStyle>
            <a:lvl1pPr marL="0" indent="0">
              <a:buNone/>
              <a:defRPr sz="4200" b="1"/>
            </a:lvl1pPr>
            <a:lvl2pPr marL="822752" indent="0">
              <a:buNone/>
              <a:defRPr sz="3400" b="1"/>
            </a:lvl2pPr>
            <a:lvl3pPr marL="1645504" indent="0">
              <a:buNone/>
              <a:defRPr sz="3000" b="1"/>
            </a:lvl3pPr>
            <a:lvl4pPr marL="2468260" indent="0">
              <a:buNone/>
              <a:defRPr sz="2900" b="1"/>
            </a:lvl4pPr>
            <a:lvl5pPr marL="3291010" indent="0">
              <a:buNone/>
              <a:defRPr sz="2900" b="1"/>
            </a:lvl5pPr>
            <a:lvl6pPr marL="4113762" indent="0">
              <a:buNone/>
              <a:defRPr sz="2900" b="1"/>
            </a:lvl6pPr>
            <a:lvl7pPr marL="4936514" indent="0">
              <a:buNone/>
              <a:defRPr sz="2900" b="1"/>
            </a:lvl7pPr>
            <a:lvl8pPr marL="5759269" indent="0">
              <a:buNone/>
              <a:defRPr sz="2900" b="1"/>
            </a:lvl8pPr>
            <a:lvl9pPr marL="6582021" indent="0">
              <a:buNone/>
              <a:defRPr sz="29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73876" y="2283625"/>
            <a:ext cx="9548693" cy="4148849"/>
          </a:xfrm>
        </p:spPr>
        <p:txBody>
          <a:bodyPr/>
          <a:lstStyle>
            <a:lvl1pPr>
              <a:defRPr sz="4200"/>
            </a:lvl1pPr>
            <a:lvl2pPr>
              <a:defRPr sz="3400"/>
            </a:lvl2pPr>
            <a:lvl3pPr>
              <a:defRPr sz="30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1B835-8FD5-4310-944D-1B125C52FDC1}" type="datetimeFigureOut">
              <a:rPr lang="en-GB" smtClean="0"/>
              <a:t>27/02/2013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8554B-0BA1-4DD4-A2A4-49D733964E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1898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1B835-8FD5-4310-944D-1B125C52FDC1}" type="datetimeFigureOut">
              <a:rPr lang="en-GB" smtClean="0"/>
              <a:t>27/02/2013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8554B-0BA1-4DD4-A2A4-49D733964E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15309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1B835-8FD5-4310-944D-1B125C52FDC1}" type="datetimeFigureOut">
              <a:rPr lang="en-GB" smtClean="0"/>
              <a:t>27/02/2013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8554B-0BA1-4DD4-A2A4-49D733964E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7994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0139" y="286706"/>
            <a:ext cx="7107139" cy="1220152"/>
          </a:xfrm>
        </p:spPr>
        <p:txBody>
          <a:bodyPr anchor="b"/>
          <a:lstStyle>
            <a:lvl1pPr algn="l">
              <a:defRPr sz="34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46059" y="286709"/>
            <a:ext cx="12076512" cy="6145769"/>
          </a:xfrm>
        </p:spPr>
        <p:txBody>
          <a:bodyPr/>
          <a:lstStyle>
            <a:lvl1pPr>
              <a:defRPr sz="5600"/>
            </a:lvl1pPr>
            <a:lvl2pPr>
              <a:defRPr sz="4900"/>
            </a:lvl2pPr>
            <a:lvl3pPr>
              <a:defRPr sz="4200"/>
            </a:lvl3pPr>
            <a:lvl4pPr>
              <a:defRPr sz="3400"/>
            </a:lvl4pPr>
            <a:lvl5pPr>
              <a:defRPr sz="3400"/>
            </a:lvl5pPr>
            <a:lvl6pPr>
              <a:defRPr sz="3400"/>
            </a:lvl6pPr>
            <a:lvl7pPr>
              <a:defRPr sz="3400"/>
            </a:lvl7pPr>
            <a:lvl8pPr>
              <a:defRPr sz="3400"/>
            </a:lvl8pPr>
            <a:lvl9pPr>
              <a:defRPr sz="3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80139" y="1506862"/>
            <a:ext cx="7107139" cy="4925616"/>
          </a:xfrm>
        </p:spPr>
        <p:txBody>
          <a:bodyPr/>
          <a:lstStyle>
            <a:lvl1pPr marL="0" indent="0">
              <a:buNone/>
              <a:defRPr sz="2500"/>
            </a:lvl1pPr>
            <a:lvl2pPr marL="822752" indent="0">
              <a:buNone/>
              <a:defRPr sz="2200"/>
            </a:lvl2pPr>
            <a:lvl3pPr marL="1645504" indent="0">
              <a:buNone/>
              <a:defRPr sz="1800"/>
            </a:lvl3pPr>
            <a:lvl4pPr marL="2468260" indent="0">
              <a:buNone/>
              <a:defRPr sz="1800"/>
            </a:lvl4pPr>
            <a:lvl5pPr marL="3291010" indent="0">
              <a:buNone/>
              <a:defRPr sz="1800"/>
            </a:lvl5pPr>
            <a:lvl6pPr marL="4113762" indent="0">
              <a:buNone/>
              <a:defRPr sz="1800"/>
            </a:lvl6pPr>
            <a:lvl7pPr marL="4936514" indent="0">
              <a:buNone/>
              <a:defRPr sz="1800"/>
            </a:lvl7pPr>
            <a:lvl8pPr marL="5759269" indent="0">
              <a:buNone/>
              <a:defRPr sz="1800"/>
            </a:lvl8pPr>
            <a:lvl9pPr marL="6582021" indent="0">
              <a:buNone/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1B835-8FD5-4310-944D-1B125C52FDC1}" type="datetimeFigureOut">
              <a:rPr lang="en-GB" smtClean="0"/>
              <a:t>27/02/2013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8554B-0BA1-4DD4-A2A4-49D733964E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97596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34278" y="5040635"/>
            <a:ext cx="12961620" cy="595075"/>
          </a:xfrm>
        </p:spPr>
        <p:txBody>
          <a:bodyPr anchor="b"/>
          <a:lstStyle>
            <a:lvl1pPr algn="l">
              <a:defRPr sz="34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34278" y="643412"/>
            <a:ext cx="12961620" cy="4320540"/>
          </a:xfrm>
        </p:spPr>
        <p:txBody>
          <a:bodyPr/>
          <a:lstStyle>
            <a:lvl1pPr marL="0" indent="0">
              <a:buNone/>
              <a:defRPr sz="5600"/>
            </a:lvl1pPr>
            <a:lvl2pPr marL="822752" indent="0">
              <a:buNone/>
              <a:defRPr sz="4900"/>
            </a:lvl2pPr>
            <a:lvl3pPr marL="1645504" indent="0">
              <a:buNone/>
              <a:defRPr sz="4200"/>
            </a:lvl3pPr>
            <a:lvl4pPr marL="2468260" indent="0">
              <a:buNone/>
              <a:defRPr sz="3400"/>
            </a:lvl4pPr>
            <a:lvl5pPr marL="3291010" indent="0">
              <a:buNone/>
              <a:defRPr sz="3400"/>
            </a:lvl5pPr>
            <a:lvl6pPr marL="4113762" indent="0">
              <a:buNone/>
              <a:defRPr sz="3400"/>
            </a:lvl6pPr>
            <a:lvl7pPr marL="4936514" indent="0">
              <a:buNone/>
              <a:defRPr sz="3400"/>
            </a:lvl7pPr>
            <a:lvl8pPr marL="5759269" indent="0">
              <a:buNone/>
              <a:defRPr sz="3400"/>
            </a:lvl8pPr>
            <a:lvl9pPr marL="6582021" indent="0">
              <a:buNone/>
              <a:defRPr sz="34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34278" y="5635709"/>
            <a:ext cx="12961620" cy="845106"/>
          </a:xfrm>
        </p:spPr>
        <p:txBody>
          <a:bodyPr/>
          <a:lstStyle>
            <a:lvl1pPr marL="0" indent="0">
              <a:buNone/>
              <a:defRPr sz="2500"/>
            </a:lvl1pPr>
            <a:lvl2pPr marL="822752" indent="0">
              <a:buNone/>
              <a:defRPr sz="2200"/>
            </a:lvl2pPr>
            <a:lvl3pPr marL="1645504" indent="0">
              <a:buNone/>
              <a:defRPr sz="1800"/>
            </a:lvl3pPr>
            <a:lvl4pPr marL="2468260" indent="0">
              <a:buNone/>
              <a:defRPr sz="1800"/>
            </a:lvl4pPr>
            <a:lvl5pPr marL="3291010" indent="0">
              <a:buNone/>
              <a:defRPr sz="1800"/>
            </a:lvl5pPr>
            <a:lvl6pPr marL="4113762" indent="0">
              <a:buNone/>
              <a:defRPr sz="1800"/>
            </a:lvl6pPr>
            <a:lvl7pPr marL="4936514" indent="0">
              <a:buNone/>
              <a:defRPr sz="1800"/>
            </a:lvl7pPr>
            <a:lvl8pPr marL="5759269" indent="0">
              <a:buNone/>
              <a:defRPr sz="1800"/>
            </a:lvl8pPr>
            <a:lvl9pPr marL="6582021" indent="0">
              <a:buNone/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1B835-8FD5-4310-944D-1B125C52FDC1}" type="datetimeFigureOut">
              <a:rPr lang="en-GB" smtClean="0"/>
              <a:t>27/02/2013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8554B-0BA1-4DD4-A2A4-49D733964E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09421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1B835-8FD5-4310-944D-1B125C52FDC1}" type="datetimeFigureOut">
              <a:rPr lang="en-GB" smtClean="0"/>
              <a:t>27/02/2013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8554B-0BA1-4DD4-A2A4-49D733964E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54111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661957" y="288379"/>
            <a:ext cx="4860608" cy="614409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80135" y="288379"/>
            <a:ext cx="14221778" cy="614409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1B835-8FD5-4310-944D-1B125C52FDC1}" type="datetimeFigureOut">
              <a:rPr lang="en-GB" smtClean="0"/>
              <a:t>27/02/2013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8554B-0BA1-4DD4-A2A4-49D733964E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046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80135" y="288367"/>
            <a:ext cx="19442430" cy="1200150"/>
          </a:xfrm>
          <a:prstGeom prst="rect">
            <a:avLst/>
          </a:prstGeom>
        </p:spPr>
        <p:txBody>
          <a:bodyPr vert="horz" lIns="164549" tIns="82275" rIns="164549" bIns="82275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0135" y="1680211"/>
            <a:ext cx="19442430" cy="4752263"/>
          </a:xfrm>
          <a:prstGeom prst="rect">
            <a:avLst/>
          </a:prstGeom>
        </p:spPr>
        <p:txBody>
          <a:bodyPr vert="horz" lIns="164549" tIns="82275" rIns="164549" bIns="82275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80135" y="6674178"/>
            <a:ext cx="5040630" cy="383379"/>
          </a:xfrm>
          <a:prstGeom prst="rect">
            <a:avLst/>
          </a:prstGeom>
        </p:spPr>
        <p:txBody>
          <a:bodyPr vert="horz" lIns="164549" tIns="82275" rIns="164549" bIns="82275" rtlCol="0" anchor="ctr"/>
          <a:lstStyle>
            <a:lvl1pPr algn="l">
              <a:defRPr sz="2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11B835-8FD5-4310-944D-1B125C52FDC1}" type="datetimeFigureOut">
              <a:rPr lang="en-GB" smtClean="0"/>
              <a:t>27/02/2013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380923" y="6674178"/>
            <a:ext cx="6840855" cy="383379"/>
          </a:xfrm>
          <a:prstGeom prst="rect">
            <a:avLst/>
          </a:prstGeom>
        </p:spPr>
        <p:txBody>
          <a:bodyPr vert="horz" lIns="164549" tIns="82275" rIns="164549" bIns="82275" rtlCol="0" anchor="ctr"/>
          <a:lstStyle>
            <a:lvl1pPr algn="ctr">
              <a:defRPr sz="2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481935" y="6674178"/>
            <a:ext cx="5040630" cy="383379"/>
          </a:xfrm>
          <a:prstGeom prst="rect">
            <a:avLst/>
          </a:prstGeom>
        </p:spPr>
        <p:txBody>
          <a:bodyPr vert="horz" lIns="164549" tIns="82275" rIns="164549" bIns="82275" rtlCol="0" anchor="ctr"/>
          <a:lstStyle>
            <a:lvl1pPr algn="r">
              <a:defRPr sz="2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08554B-0BA1-4DD4-A2A4-49D733964E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392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645504" rtl="0" eaLnBrk="1" latinLnBrk="0" hangingPunct="1">
        <a:spcBef>
          <a:spcPct val="0"/>
        </a:spcBef>
        <a:buNone/>
        <a:defRPr sz="8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17064" indent="-617064" algn="l" defTabSz="1645504" rtl="0" eaLnBrk="1" latinLnBrk="0" hangingPunct="1">
        <a:spcBef>
          <a:spcPct val="20000"/>
        </a:spcBef>
        <a:buFont typeface="Arial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36972" indent="-514222" algn="l" defTabSz="1645504" rtl="0" eaLnBrk="1" latinLnBrk="0" hangingPunct="1">
        <a:spcBef>
          <a:spcPct val="20000"/>
        </a:spcBef>
        <a:buFont typeface="Arial" pitchFamily="34" charset="0"/>
        <a:buChar char="–"/>
        <a:defRPr sz="4900" kern="1200">
          <a:solidFill>
            <a:schemeClr val="tx1"/>
          </a:solidFill>
          <a:latin typeface="+mn-lt"/>
          <a:ea typeface="+mn-ea"/>
          <a:cs typeface="+mn-cs"/>
        </a:defRPr>
      </a:lvl2pPr>
      <a:lvl3pPr marL="2056883" indent="-411375" algn="l" defTabSz="1645504" rtl="0" eaLnBrk="1" latinLnBrk="0" hangingPunct="1">
        <a:spcBef>
          <a:spcPct val="20000"/>
        </a:spcBef>
        <a:buFont typeface="Arial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3pPr>
      <a:lvl4pPr marL="2879634" indent="-411375" algn="l" defTabSz="1645504" rtl="0" eaLnBrk="1" latinLnBrk="0" hangingPunct="1">
        <a:spcBef>
          <a:spcPct val="20000"/>
        </a:spcBef>
        <a:buFont typeface="Arial" pitchFamily="34" charset="0"/>
        <a:buChar char="–"/>
        <a:defRPr sz="3400" kern="1200">
          <a:solidFill>
            <a:schemeClr val="tx1"/>
          </a:solidFill>
          <a:latin typeface="+mn-lt"/>
          <a:ea typeface="+mn-ea"/>
          <a:cs typeface="+mn-cs"/>
        </a:defRPr>
      </a:lvl4pPr>
      <a:lvl5pPr marL="3702387" indent="-411375" algn="l" defTabSz="1645504" rtl="0" eaLnBrk="1" latinLnBrk="0" hangingPunct="1">
        <a:spcBef>
          <a:spcPct val="20000"/>
        </a:spcBef>
        <a:buFont typeface="Arial" pitchFamily="34" charset="0"/>
        <a:buChar char="»"/>
        <a:defRPr sz="3400" kern="1200">
          <a:solidFill>
            <a:schemeClr val="tx1"/>
          </a:solidFill>
          <a:latin typeface="+mn-lt"/>
          <a:ea typeface="+mn-ea"/>
          <a:cs typeface="+mn-cs"/>
        </a:defRPr>
      </a:lvl5pPr>
      <a:lvl6pPr marL="4525138" indent="-411375" algn="l" defTabSz="1645504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6pPr>
      <a:lvl7pPr marL="5347894" indent="-411375" algn="l" defTabSz="1645504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7pPr>
      <a:lvl8pPr marL="6170646" indent="-411375" algn="l" defTabSz="1645504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8pPr>
      <a:lvl9pPr marL="6993396" indent="-411375" algn="l" defTabSz="1645504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645504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752" algn="l" defTabSz="1645504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645504" algn="l" defTabSz="1645504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68260" algn="l" defTabSz="1645504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3291010" algn="l" defTabSz="1645504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4113762" algn="l" defTabSz="1645504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936514" algn="l" defTabSz="1645504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759269" algn="l" defTabSz="1645504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6582021" algn="l" defTabSz="1645504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1300"/>
            <a:ext cx="21324888" cy="671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95833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Wageningen UR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Viquez Zamora, Marcela</dc:creator>
  <cp:lastModifiedBy>Viquez Zamora, Marcela</cp:lastModifiedBy>
  <cp:revision>6</cp:revision>
  <dcterms:created xsi:type="dcterms:W3CDTF">2013-02-27T13:03:34Z</dcterms:created>
  <dcterms:modified xsi:type="dcterms:W3CDTF">2013-02-27T15:43:54Z</dcterms:modified>
</cp:coreProperties>
</file>