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500563" cy="7380288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3150" y="-126"/>
      </p:cViewPr>
      <p:guideLst>
        <p:guide orient="horz" pos="2325"/>
        <p:guide pos="14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7542" y="2292674"/>
            <a:ext cx="3825479" cy="158197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4182163"/>
            <a:ext cx="3150394" cy="18860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13" y="4742519"/>
            <a:ext cx="3825479" cy="146580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5513" y="3128082"/>
            <a:ext cx="3825479" cy="16144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952" y="1853615"/>
            <a:ext cx="958714" cy="52413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4675" y="1853615"/>
            <a:ext cx="959495" cy="52413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28" y="295554"/>
            <a:ext cx="4050507" cy="123004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5028" y="1652023"/>
            <a:ext cx="1988530" cy="6884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5028" y="2340508"/>
            <a:ext cx="1988530" cy="42522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224" y="1652023"/>
            <a:ext cx="1989311" cy="68848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86224" y="2340508"/>
            <a:ext cx="1989311" cy="42522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29" y="293845"/>
            <a:ext cx="1480654" cy="12505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9595" y="293846"/>
            <a:ext cx="2515940" cy="62988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029" y="1544394"/>
            <a:ext cx="1480654" cy="50483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142" y="5166202"/>
            <a:ext cx="2700338" cy="6098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82142" y="659442"/>
            <a:ext cx="2700338" cy="44281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142" y="5776101"/>
            <a:ext cx="2700338" cy="86615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06451" y="317763"/>
            <a:ext cx="497719" cy="67772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952" y="317763"/>
            <a:ext cx="1420490" cy="67772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5028" y="295554"/>
            <a:ext cx="4050507" cy="1230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5028" y="1722068"/>
            <a:ext cx="4050507" cy="4870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5028" y="6840434"/>
            <a:ext cx="1050131" cy="392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B8162-0E04-4CA4-82E8-C35D230569D3}" type="datetimeFigureOut">
              <a:rPr lang="es-ES" smtClean="0"/>
              <a:t>14/05/2013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7693" y="6840434"/>
            <a:ext cx="1425178" cy="392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25404" y="6840434"/>
            <a:ext cx="1050131" cy="392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2F5F-4297-47AB-9134-5C5A73182693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5097" y="45126"/>
            <a:ext cx="44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A</a:t>
            </a: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8747" y="3840838"/>
            <a:ext cx="44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B</a:t>
            </a: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0422" y="-140612"/>
            <a:ext cx="3825875" cy="38258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422" y="3677326"/>
            <a:ext cx="3825875" cy="3825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lsumoy</dc:creator>
  <cp:lastModifiedBy>lsumoy</cp:lastModifiedBy>
  <cp:revision>1</cp:revision>
  <dcterms:created xsi:type="dcterms:W3CDTF">2013-05-14T16:04:48Z</dcterms:created>
  <dcterms:modified xsi:type="dcterms:W3CDTF">2013-05-14T16:07:14Z</dcterms:modified>
</cp:coreProperties>
</file>